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13"/>
  </p:notesMasterIdLst>
  <p:handoutMasterIdLst>
    <p:handoutMasterId r:id="rId14"/>
  </p:handoutMasterIdLst>
  <p:sldIdLst>
    <p:sldId id="256" r:id="rId5"/>
    <p:sldId id="275" r:id="rId6"/>
    <p:sldId id="258" r:id="rId7"/>
    <p:sldId id="260" r:id="rId8"/>
    <p:sldId id="264" r:id="rId9"/>
    <p:sldId id="276" r:id="rId10"/>
    <p:sldId id="277" r:id="rId11"/>
    <p:sldId id="27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snapToObjects="1">
      <p:cViewPr varScale="1">
        <p:scale>
          <a:sx n="80" d="100"/>
          <a:sy n="80" d="100"/>
        </p:scale>
        <p:origin x="58" y="197"/>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ofPieChart>
        <c:ofPieType val="pie"/>
        <c:varyColors val="1"/>
        <c:ser>
          <c:idx val="0"/>
          <c:order val="0"/>
          <c:tx>
            <c:strRef>
              <c:f>Sheet1!$B$1</c:f>
              <c:strCache>
                <c:ptCount val="1"/>
                <c:pt idx="0">
                  <c:v>Expansion of E-Commerce</c:v>
                </c:pt>
              </c:strCache>
            </c:strRef>
          </c:tx>
          <c:spPr>
            <a:ln w="635">
              <a:solidFill>
                <a:schemeClr val="tx1">
                  <a:alpha val="50000"/>
                </a:schemeClr>
              </a:solidFill>
            </a:ln>
          </c:spPr>
          <c:dPt>
            <c:idx val="0"/>
            <c:bubble3D val="0"/>
            <c:spPr>
              <a:solidFill>
                <a:schemeClr val="accent1">
                  <a:shade val="58000"/>
                </a:schemeClr>
              </a:solidFill>
              <a:ln w="635">
                <a:solidFill>
                  <a:schemeClr val="tx1">
                    <a:alpha val="50000"/>
                  </a:schemeClr>
                </a:solidFill>
              </a:ln>
              <a:effectLst/>
            </c:spPr>
            <c:extLst>
              <c:ext xmlns:c16="http://schemas.microsoft.com/office/drawing/2014/chart" uri="{C3380CC4-5D6E-409C-BE32-E72D297353CC}">
                <c16:uniqueId val="{00000001-D08D-40C0-8B5F-39AFF9B0DD40}"/>
              </c:ext>
            </c:extLst>
          </c:dPt>
          <c:dPt>
            <c:idx val="1"/>
            <c:bubble3D val="0"/>
            <c:spPr>
              <a:solidFill>
                <a:schemeClr val="accent1">
                  <a:shade val="86000"/>
                </a:schemeClr>
              </a:solidFill>
              <a:ln w="635">
                <a:solidFill>
                  <a:schemeClr val="tx1">
                    <a:alpha val="50000"/>
                  </a:schemeClr>
                </a:solidFill>
              </a:ln>
              <a:effectLst/>
            </c:spPr>
            <c:extLst>
              <c:ext xmlns:c16="http://schemas.microsoft.com/office/drawing/2014/chart" uri="{C3380CC4-5D6E-409C-BE32-E72D297353CC}">
                <c16:uniqueId val="{00000003-D08D-40C0-8B5F-39AFF9B0DD40}"/>
              </c:ext>
            </c:extLst>
          </c:dPt>
          <c:dPt>
            <c:idx val="2"/>
            <c:bubble3D val="0"/>
            <c:spPr>
              <a:solidFill>
                <a:schemeClr val="accent1">
                  <a:tint val="86000"/>
                </a:schemeClr>
              </a:solidFill>
              <a:ln w="635">
                <a:solidFill>
                  <a:schemeClr val="tx1">
                    <a:alpha val="50000"/>
                  </a:schemeClr>
                </a:solidFill>
              </a:ln>
              <a:effectLst/>
            </c:spPr>
            <c:extLst>
              <c:ext xmlns:c16="http://schemas.microsoft.com/office/drawing/2014/chart" uri="{C3380CC4-5D6E-409C-BE32-E72D297353CC}">
                <c16:uniqueId val="{00000005-D08D-40C0-8B5F-39AFF9B0DD40}"/>
              </c:ext>
            </c:extLst>
          </c:dPt>
          <c:dPt>
            <c:idx val="3"/>
            <c:bubble3D val="0"/>
            <c:spPr>
              <a:solidFill>
                <a:schemeClr val="accent1">
                  <a:tint val="58000"/>
                </a:schemeClr>
              </a:solidFill>
              <a:ln w="635">
                <a:solidFill>
                  <a:schemeClr val="tx1">
                    <a:alpha val="50000"/>
                  </a:schemeClr>
                </a:solidFill>
              </a:ln>
              <a:effectLst/>
            </c:spPr>
            <c:extLst>
              <c:ext xmlns:c16="http://schemas.microsoft.com/office/drawing/2014/chart" uri="{C3380CC4-5D6E-409C-BE32-E72D297353CC}">
                <c16:uniqueId val="{00000007-D08D-40C0-8B5F-39AFF9B0DD40}"/>
              </c:ext>
            </c:extLst>
          </c:dPt>
          <c:dPt>
            <c:idx val="4"/>
            <c:bubble3D val="0"/>
            <c:spPr>
              <a:solidFill>
                <a:schemeClr val="accent1">
                  <a:tint val="30000"/>
                </a:schemeClr>
              </a:solidFill>
              <a:ln w="635">
                <a:solidFill>
                  <a:schemeClr val="tx1">
                    <a:alpha val="50000"/>
                  </a:schemeClr>
                </a:solidFill>
              </a:ln>
              <a:effectLst/>
            </c:spPr>
            <c:extLst>
              <c:ext xmlns:c16="http://schemas.microsoft.com/office/drawing/2014/chart" uri="{C3380CC4-5D6E-409C-BE32-E72D297353CC}">
                <c16:uniqueId val="{00000009-D08D-40C0-8B5F-39AFF9B0DD40}"/>
              </c:ext>
            </c:extLst>
          </c:dPt>
          <c:cat>
            <c:strRef>
              <c:f>Sheet1!$A$2:$A$5</c:f>
              <c:strCache>
                <c:ptCount val="4"/>
                <c:pt idx="0">
                  <c:v>&lt;2020</c:v>
                </c:pt>
                <c:pt idx="1">
                  <c:v>2018-2020</c:v>
                </c:pt>
                <c:pt idx="2">
                  <c:v>2016-2018</c:v>
                </c:pt>
                <c:pt idx="3">
                  <c:v>&gt;2016</c:v>
                </c:pt>
              </c:strCache>
            </c:strRef>
          </c:cat>
          <c:val>
            <c:numRef>
              <c:f>Sheet1!$B$2:$B$5</c:f>
              <c:numCache>
                <c:formatCode>General</c:formatCode>
                <c:ptCount val="4"/>
                <c:pt idx="0">
                  <c:v>56</c:v>
                </c:pt>
                <c:pt idx="1">
                  <c:v>20</c:v>
                </c:pt>
                <c:pt idx="2">
                  <c:v>14</c:v>
                </c:pt>
                <c:pt idx="3">
                  <c:v>10</c:v>
                </c:pt>
              </c:numCache>
            </c:numRef>
          </c:val>
          <c:extLst>
            <c:ext xmlns:c16="http://schemas.microsoft.com/office/drawing/2014/chart" uri="{C3380CC4-5D6E-409C-BE32-E72D297353CC}">
              <c16:uniqueId val="{00000000-19ED-47D8-93E1-999E2EC5A810}"/>
            </c:ext>
          </c:extLst>
        </c:ser>
        <c:dLbls>
          <c:showLegendKey val="0"/>
          <c:showVal val="0"/>
          <c:showCatName val="0"/>
          <c:showSerName val="0"/>
          <c:showPercent val="0"/>
          <c:showBubbleSize val="0"/>
          <c:showLeaderLines val="1"/>
        </c:dLbls>
        <c:gapWidth val="100"/>
        <c:secondPieSize val="75"/>
        <c:serLines>
          <c:spPr>
            <a:ln w="635" cap="flat" cmpd="sng" algn="ctr">
              <a:solidFill>
                <a:schemeClr val="tx1">
                  <a:alpha val="50000"/>
                </a:schemeClr>
              </a:solidFill>
              <a:round/>
            </a:ln>
            <a:effectLst/>
          </c:spPr>
        </c:serLines>
      </c:ofPieChart>
      <c:spPr>
        <a:noFill/>
        <a:ln>
          <a:noFill/>
        </a:ln>
        <a:effectLst/>
      </c:spPr>
    </c:plotArea>
    <c:legend>
      <c:legendPos val="r"/>
      <c:layout>
        <c:manualLayout>
          <c:xMode val="edge"/>
          <c:yMode val="edge"/>
          <c:x val="0.83724402046109014"/>
          <c:y val="0.28306539071289344"/>
          <c:w val="0.15149181877179171"/>
          <c:h val="0.40024637897975207"/>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png"/></Relationships>
</file>

<file path=ppt/diagrams/_rels/data2.xml.rels><?xml version="1.0" encoding="UTF-8" standalone="yes"?>
<Relationships xmlns="http://schemas.openxmlformats.org/package/2006/relationships"><Relationship Id="rId1" Type="http://schemas.openxmlformats.org/officeDocument/2006/relationships/image" Target="../media/image11.jp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1.jpg"/></Relationships>
</file>

<file path=ppt/diagrams/colors1.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A589A-46DE-0F49-B460-E7914F3E440D}" type="doc">
      <dgm:prSet loTypeId="urn:microsoft.com/office/officeart/2018/2/layout/IconCircleList" loCatId="icon" qsTypeId="urn:microsoft.com/office/officeart/2005/8/quickstyle/simple1" qsCatId="simple" csTypeId="urn:microsoft.com/office/officeart/2018/5/colors/Iconchunking_neutralicon_accent3_2" csCatId="accent3" phldr="1"/>
      <dgm:spPr/>
      <dgm:t>
        <a:bodyPr/>
        <a:lstStyle/>
        <a:p>
          <a:endParaRPr lang="en-US"/>
        </a:p>
      </dgm:t>
    </dgm:pt>
    <dgm:pt modelId="{66039115-797B-304C-9FC0-EFABB1F21232}">
      <dgm:prSet/>
      <dgm:spPr/>
      <dgm:t>
        <a:bodyPr/>
        <a:lstStyle/>
        <a:p>
          <a:pPr>
            <a:lnSpc>
              <a:spcPct val="100000"/>
            </a:lnSpc>
          </a:pPr>
          <a:r>
            <a:rPr lang="en-US" dirty="0"/>
            <a:t>HTML</a:t>
          </a:r>
        </a:p>
      </dgm:t>
    </dgm:pt>
    <dgm:pt modelId="{C8EABE8F-1E84-494E-AD8A-32BA419A36E9}" type="parTrans" cxnId="{31C3237C-2299-B649-8C93-587C97AC9999}">
      <dgm:prSet/>
      <dgm:spPr/>
      <dgm:t>
        <a:bodyPr/>
        <a:lstStyle/>
        <a:p>
          <a:endParaRPr lang="en-US"/>
        </a:p>
      </dgm:t>
    </dgm:pt>
    <dgm:pt modelId="{D044F6BA-1D90-EC47-8A78-B9796198ECF5}" type="sibTrans" cxnId="{31C3237C-2299-B649-8C93-587C97AC9999}">
      <dgm:prSet/>
      <dgm:spPr/>
      <dgm:t>
        <a:bodyPr/>
        <a:lstStyle/>
        <a:p>
          <a:pPr>
            <a:lnSpc>
              <a:spcPct val="100000"/>
            </a:lnSpc>
          </a:pPr>
          <a:endParaRPr lang="en-US"/>
        </a:p>
      </dgm:t>
    </dgm:pt>
    <dgm:pt modelId="{E39563C5-C199-4F5B-A899-8CC0710341A0}">
      <dgm:prSet/>
      <dgm:spPr/>
      <dgm:t>
        <a:bodyPr/>
        <a:lstStyle/>
        <a:p>
          <a:pPr>
            <a:lnSpc>
              <a:spcPct val="100000"/>
            </a:lnSpc>
          </a:pPr>
          <a:r>
            <a:rPr lang="en-US" dirty="0"/>
            <a:t>CSS</a:t>
          </a:r>
        </a:p>
      </dgm:t>
    </dgm:pt>
    <dgm:pt modelId="{6531EA77-44C5-4E3D-BA04-70C1E49BCD39}" type="parTrans" cxnId="{BBAD9FDB-1013-4B11-A9AE-2815527D1B78}">
      <dgm:prSet/>
      <dgm:spPr/>
      <dgm:t>
        <a:bodyPr/>
        <a:lstStyle/>
        <a:p>
          <a:endParaRPr lang="en-US"/>
        </a:p>
      </dgm:t>
    </dgm:pt>
    <dgm:pt modelId="{BC971DAC-9BE2-44B2-ABE4-8099C777E9C4}" type="sibTrans" cxnId="{BBAD9FDB-1013-4B11-A9AE-2815527D1B78}">
      <dgm:prSet/>
      <dgm:spPr/>
      <dgm:t>
        <a:bodyPr/>
        <a:lstStyle/>
        <a:p>
          <a:pPr>
            <a:lnSpc>
              <a:spcPct val="100000"/>
            </a:lnSpc>
          </a:pPr>
          <a:endParaRPr lang="en-US"/>
        </a:p>
      </dgm:t>
    </dgm:pt>
    <dgm:pt modelId="{15B1A768-2666-4AB4-BDA7-F0E3C4160D59}">
      <dgm:prSet/>
      <dgm:spPr/>
      <dgm:t>
        <a:bodyPr/>
        <a:lstStyle/>
        <a:p>
          <a:pPr>
            <a:lnSpc>
              <a:spcPct val="100000"/>
            </a:lnSpc>
          </a:pPr>
          <a:r>
            <a:rPr lang="en-US" dirty="0"/>
            <a:t>TypeScript</a:t>
          </a:r>
        </a:p>
      </dgm:t>
    </dgm:pt>
    <dgm:pt modelId="{D47033D3-4E41-485A-B515-A02A8C3B404A}" type="parTrans" cxnId="{08DEC938-538C-403B-80C3-828B96DAFF82}">
      <dgm:prSet/>
      <dgm:spPr/>
      <dgm:t>
        <a:bodyPr/>
        <a:lstStyle/>
        <a:p>
          <a:endParaRPr lang="en-US"/>
        </a:p>
      </dgm:t>
    </dgm:pt>
    <dgm:pt modelId="{72FFCBD4-DD9D-4E06-81E4-54307F97A3F0}" type="sibTrans" cxnId="{08DEC938-538C-403B-80C3-828B96DAFF82}">
      <dgm:prSet/>
      <dgm:spPr/>
      <dgm:t>
        <a:bodyPr/>
        <a:lstStyle/>
        <a:p>
          <a:pPr>
            <a:lnSpc>
              <a:spcPct val="100000"/>
            </a:lnSpc>
          </a:pPr>
          <a:endParaRPr lang="en-US"/>
        </a:p>
      </dgm:t>
    </dgm:pt>
    <dgm:pt modelId="{3AA5586A-C40E-4DDA-98A5-6545F36F46AB}">
      <dgm:prSet/>
      <dgm:spPr/>
      <dgm:t>
        <a:bodyPr/>
        <a:lstStyle/>
        <a:p>
          <a:pPr>
            <a:lnSpc>
              <a:spcPct val="100000"/>
            </a:lnSpc>
          </a:pPr>
          <a:r>
            <a:rPr lang="en-US" dirty="0"/>
            <a:t>Angular JS</a:t>
          </a:r>
        </a:p>
      </dgm:t>
    </dgm:pt>
    <dgm:pt modelId="{ABF44FB7-9255-4D99-BC69-3BE74FDF8E87}" type="parTrans" cxnId="{119FEAF1-383D-4740-9124-CC9EEA7E35F9}">
      <dgm:prSet/>
      <dgm:spPr/>
      <dgm:t>
        <a:bodyPr/>
        <a:lstStyle/>
        <a:p>
          <a:endParaRPr lang="en-US"/>
        </a:p>
      </dgm:t>
    </dgm:pt>
    <dgm:pt modelId="{19FB306E-81B4-4F3F-99EE-765120CBB6B3}" type="sibTrans" cxnId="{119FEAF1-383D-4740-9124-CC9EEA7E35F9}">
      <dgm:prSet/>
      <dgm:spPr/>
      <dgm:t>
        <a:bodyPr/>
        <a:lstStyle/>
        <a:p>
          <a:endParaRPr lang="en-US"/>
        </a:p>
      </dgm:t>
    </dgm:pt>
    <dgm:pt modelId="{B80C9CF3-C6BB-48D7-8AE1-5002D62D3761}" type="pres">
      <dgm:prSet presAssocID="{489A589A-46DE-0F49-B460-E7914F3E440D}" presName="root" presStyleCnt="0">
        <dgm:presLayoutVars>
          <dgm:dir/>
          <dgm:resizeHandles val="exact"/>
        </dgm:presLayoutVars>
      </dgm:prSet>
      <dgm:spPr/>
    </dgm:pt>
    <dgm:pt modelId="{326FDCF2-F375-4C3F-9814-C84BA9388F92}" type="pres">
      <dgm:prSet presAssocID="{489A589A-46DE-0F49-B460-E7914F3E440D}" presName="container" presStyleCnt="0">
        <dgm:presLayoutVars>
          <dgm:dir/>
          <dgm:resizeHandles val="exact"/>
        </dgm:presLayoutVars>
      </dgm:prSet>
      <dgm:spPr/>
    </dgm:pt>
    <dgm:pt modelId="{174069BD-8FE1-41A2-8250-6A5514FE224C}" type="pres">
      <dgm:prSet presAssocID="{66039115-797B-304C-9FC0-EFABB1F21232}" presName="compNode" presStyleCnt="0"/>
      <dgm:spPr/>
    </dgm:pt>
    <dgm:pt modelId="{5E340066-1B2E-4C4E-80A2-97E86ABFA479}" type="pres">
      <dgm:prSet presAssocID="{66039115-797B-304C-9FC0-EFABB1F21232}" presName="iconBgRect" presStyleLbl="bgShp" presStyleIdx="0" presStyleCnt="4"/>
      <dgm:spPr/>
    </dgm:pt>
    <dgm:pt modelId="{F55B2F71-E638-412C-8147-FC7081E08B04}" type="pres">
      <dgm:prSet presAssocID="{66039115-797B-304C-9FC0-EFABB1F21232}" presName="iconRect" presStyleLbl="node1" presStyleIdx="0" presStyleCnt="4" custScaleX="148671" custScaleY="13597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5CDA7D5A-F452-463F-998B-177A76E8C08F}" type="pres">
      <dgm:prSet presAssocID="{66039115-797B-304C-9FC0-EFABB1F21232}" presName="spaceRect" presStyleCnt="0"/>
      <dgm:spPr/>
    </dgm:pt>
    <dgm:pt modelId="{E05AF25A-E676-44EA-BB66-F2100ACAD1CB}" type="pres">
      <dgm:prSet presAssocID="{66039115-797B-304C-9FC0-EFABB1F21232}" presName="textRect" presStyleLbl="revTx" presStyleIdx="0" presStyleCnt="4">
        <dgm:presLayoutVars>
          <dgm:chMax val="1"/>
          <dgm:chPref val="1"/>
        </dgm:presLayoutVars>
      </dgm:prSet>
      <dgm:spPr/>
    </dgm:pt>
    <dgm:pt modelId="{BB1D33AA-C75A-465A-93F0-2B3A7346088F}" type="pres">
      <dgm:prSet presAssocID="{D044F6BA-1D90-EC47-8A78-B9796198ECF5}" presName="sibTrans" presStyleLbl="sibTrans2D1" presStyleIdx="0" presStyleCnt="0"/>
      <dgm:spPr/>
    </dgm:pt>
    <dgm:pt modelId="{D641F504-B527-445D-81F6-4B59E813C4A0}" type="pres">
      <dgm:prSet presAssocID="{E39563C5-C199-4F5B-A899-8CC0710341A0}" presName="compNode" presStyleCnt="0"/>
      <dgm:spPr/>
    </dgm:pt>
    <dgm:pt modelId="{75512A68-FA50-4392-A441-C6EC352FE606}" type="pres">
      <dgm:prSet presAssocID="{E39563C5-C199-4F5B-A899-8CC0710341A0}" presName="iconBgRect" presStyleLbl="bgShp" presStyleIdx="1" presStyleCnt="4"/>
      <dgm:spPr/>
    </dgm:pt>
    <dgm:pt modelId="{C425A8E1-258A-4D4B-9D55-24376C0AB360}" type="pres">
      <dgm:prSet presAssocID="{E39563C5-C199-4F5B-A899-8CC0710341A0}" presName="iconRect" presStyleLbl="node1" presStyleIdx="1" presStyleCnt="4" custScaleX="137477" custScaleY="13597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9E9B2F2E-EF94-42A4-A2BE-0DEE20425DEE}" type="pres">
      <dgm:prSet presAssocID="{E39563C5-C199-4F5B-A899-8CC0710341A0}" presName="spaceRect" presStyleCnt="0"/>
      <dgm:spPr/>
    </dgm:pt>
    <dgm:pt modelId="{523C7F31-A7C1-43C9-AE27-AAE9100EE1FE}" type="pres">
      <dgm:prSet presAssocID="{E39563C5-C199-4F5B-A899-8CC0710341A0}" presName="textRect" presStyleLbl="revTx" presStyleIdx="1" presStyleCnt="4">
        <dgm:presLayoutVars>
          <dgm:chMax val="1"/>
          <dgm:chPref val="1"/>
        </dgm:presLayoutVars>
      </dgm:prSet>
      <dgm:spPr/>
    </dgm:pt>
    <dgm:pt modelId="{CEB8DC13-2561-455C-A0BE-EE905F81836F}" type="pres">
      <dgm:prSet presAssocID="{BC971DAC-9BE2-44B2-ABE4-8099C777E9C4}" presName="sibTrans" presStyleLbl="sibTrans2D1" presStyleIdx="0" presStyleCnt="0"/>
      <dgm:spPr/>
    </dgm:pt>
    <dgm:pt modelId="{495B68A9-1523-4F46-9B02-682098319643}" type="pres">
      <dgm:prSet presAssocID="{15B1A768-2666-4AB4-BDA7-F0E3C4160D59}" presName="compNode" presStyleCnt="0"/>
      <dgm:spPr/>
    </dgm:pt>
    <dgm:pt modelId="{2CA4BD4C-87EF-4944-9E57-97154B3B633C}" type="pres">
      <dgm:prSet presAssocID="{15B1A768-2666-4AB4-BDA7-F0E3C4160D59}" presName="iconBgRect" presStyleLbl="bgShp" presStyleIdx="2" presStyleCnt="4"/>
      <dgm:spPr/>
    </dgm:pt>
    <dgm:pt modelId="{D99F53AC-3AF2-437B-A5AB-1239ADEC0676}" type="pres">
      <dgm:prSet presAssocID="{15B1A768-2666-4AB4-BDA7-F0E3C4160D59}" presName="iconRect" presStyleLbl="node1" presStyleIdx="2" presStyleCnt="4" custScaleX="126358" custScaleY="134961"/>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EB4519A6-2EF6-4A3F-90AD-24C511B10908}" type="pres">
      <dgm:prSet presAssocID="{15B1A768-2666-4AB4-BDA7-F0E3C4160D59}" presName="spaceRect" presStyleCnt="0"/>
      <dgm:spPr/>
    </dgm:pt>
    <dgm:pt modelId="{D203E058-79E0-456E-A0FD-258E317D3D6A}" type="pres">
      <dgm:prSet presAssocID="{15B1A768-2666-4AB4-BDA7-F0E3C4160D59}" presName="textRect" presStyleLbl="revTx" presStyleIdx="2" presStyleCnt="4">
        <dgm:presLayoutVars>
          <dgm:chMax val="1"/>
          <dgm:chPref val="1"/>
        </dgm:presLayoutVars>
      </dgm:prSet>
      <dgm:spPr/>
    </dgm:pt>
    <dgm:pt modelId="{8F14F3AD-A362-45DF-80F5-2B8D1F566D80}" type="pres">
      <dgm:prSet presAssocID="{72FFCBD4-DD9D-4E06-81E4-54307F97A3F0}" presName="sibTrans" presStyleLbl="sibTrans2D1" presStyleIdx="0" presStyleCnt="0"/>
      <dgm:spPr/>
    </dgm:pt>
    <dgm:pt modelId="{BDD20EE1-5DFF-4E16-802C-2448893CCB5A}" type="pres">
      <dgm:prSet presAssocID="{3AA5586A-C40E-4DDA-98A5-6545F36F46AB}" presName="compNode" presStyleCnt="0"/>
      <dgm:spPr/>
    </dgm:pt>
    <dgm:pt modelId="{7089FE6B-57E5-4306-8097-E758E000C828}" type="pres">
      <dgm:prSet presAssocID="{3AA5586A-C40E-4DDA-98A5-6545F36F46AB}" presName="iconBgRect" presStyleLbl="bgShp" presStyleIdx="3" presStyleCnt="4"/>
      <dgm:spPr/>
    </dgm:pt>
    <dgm:pt modelId="{41C0BC0F-FFD5-42B5-B952-9316B9364F6F}" type="pres">
      <dgm:prSet presAssocID="{3AA5586A-C40E-4DDA-98A5-6545F36F46AB}" presName="iconRect" presStyleLbl="node1" presStyleIdx="3" presStyleCnt="4" custScaleX="111381" custScaleY="117148"/>
      <dgm:spPr>
        <a:blipFill>
          <a:blip xmlns:r="http://schemas.openxmlformats.org/officeDocument/2006/relationships" r:embed="rId4">
            <a:extLst>
              <a:ext uri="{28A0092B-C50C-407E-A947-70E740481C1C}">
                <a14:useLocalDpi xmlns:a14="http://schemas.microsoft.com/office/drawing/2010/main" val="0"/>
              </a:ext>
            </a:extLst>
          </a:blip>
          <a:srcRect/>
          <a:stretch>
            <a:fillRect l="-41000" r="-41000"/>
          </a:stretch>
        </a:blipFill>
        <a:ln>
          <a:noFill/>
        </a:ln>
      </dgm:spPr>
    </dgm:pt>
    <dgm:pt modelId="{392FDDC2-BC7A-49BF-88A1-7B4956AD8377}" type="pres">
      <dgm:prSet presAssocID="{3AA5586A-C40E-4DDA-98A5-6545F36F46AB}" presName="spaceRect" presStyleCnt="0"/>
      <dgm:spPr/>
    </dgm:pt>
    <dgm:pt modelId="{7703AFE5-FAA2-4D8A-AEFA-D3C5CB41E5BC}" type="pres">
      <dgm:prSet presAssocID="{3AA5586A-C40E-4DDA-98A5-6545F36F46AB}" presName="textRect" presStyleLbl="revTx" presStyleIdx="3" presStyleCnt="4">
        <dgm:presLayoutVars>
          <dgm:chMax val="1"/>
          <dgm:chPref val="1"/>
        </dgm:presLayoutVars>
      </dgm:prSet>
      <dgm:spPr/>
    </dgm:pt>
  </dgm:ptLst>
  <dgm:cxnLst>
    <dgm:cxn modelId="{F500F212-B1E8-4177-88EB-379FE553E567}" type="presOf" srcId="{BC971DAC-9BE2-44B2-ABE4-8099C777E9C4}" destId="{CEB8DC13-2561-455C-A0BE-EE905F81836F}" srcOrd="0" destOrd="0" presId="urn:microsoft.com/office/officeart/2018/2/layout/IconCircleList"/>
    <dgm:cxn modelId="{C2028414-4E44-4009-9619-A3329463EBE6}" type="presOf" srcId="{66039115-797B-304C-9FC0-EFABB1F21232}" destId="{E05AF25A-E676-44EA-BB66-F2100ACAD1CB}" srcOrd="0" destOrd="0" presId="urn:microsoft.com/office/officeart/2018/2/layout/IconCircleList"/>
    <dgm:cxn modelId="{3682502D-BD4B-4C8B-B999-4FE14243DA2F}" type="presOf" srcId="{E39563C5-C199-4F5B-A899-8CC0710341A0}" destId="{523C7F31-A7C1-43C9-AE27-AAE9100EE1FE}" srcOrd="0" destOrd="0" presId="urn:microsoft.com/office/officeart/2018/2/layout/IconCircleList"/>
    <dgm:cxn modelId="{08DEC938-538C-403B-80C3-828B96DAFF82}" srcId="{489A589A-46DE-0F49-B460-E7914F3E440D}" destId="{15B1A768-2666-4AB4-BDA7-F0E3C4160D59}" srcOrd="2" destOrd="0" parTransId="{D47033D3-4E41-485A-B515-A02A8C3B404A}" sibTransId="{72FFCBD4-DD9D-4E06-81E4-54307F97A3F0}"/>
    <dgm:cxn modelId="{6CA71B7B-0F0A-4F9A-A0EC-CFB6FFD8DA98}" type="presOf" srcId="{15B1A768-2666-4AB4-BDA7-F0E3C4160D59}" destId="{D203E058-79E0-456E-A0FD-258E317D3D6A}" srcOrd="0" destOrd="0" presId="urn:microsoft.com/office/officeart/2018/2/layout/IconCircleList"/>
    <dgm:cxn modelId="{31C3237C-2299-B649-8C93-587C97AC9999}" srcId="{489A589A-46DE-0F49-B460-E7914F3E440D}" destId="{66039115-797B-304C-9FC0-EFABB1F21232}" srcOrd="0" destOrd="0" parTransId="{C8EABE8F-1E84-494E-AD8A-32BA419A36E9}" sibTransId="{D044F6BA-1D90-EC47-8A78-B9796198ECF5}"/>
    <dgm:cxn modelId="{9AA16E9C-4C36-43A5-A786-66256F4B87CC}" type="presOf" srcId="{D044F6BA-1D90-EC47-8A78-B9796198ECF5}" destId="{BB1D33AA-C75A-465A-93F0-2B3A7346088F}" srcOrd="0" destOrd="0" presId="urn:microsoft.com/office/officeart/2018/2/layout/IconCircleList"/>
    <dgm:cxn modelId="{65F7D3A9-7360-41F2-9288-DC394F90F4EC}" type="presOf" srcId="{3AA5586A-C40E-4DDA-98A5-6545F36F46AB}" destId="{7703AFE5-FAA2-4D8A-AEFA-D3C5CB41E5BC}" srcOrd="0" destOrd="0" presId="urn:microsoft.com/office/officeart/2018/2/layout/IconCircleList"/>
    <dgm:cxn modelId="{0D34FCB2-3F4C-42A6-BB2D-60FA9564F405}" type="presOf" srcId="{489A589A-46DE-0F49-B460-E7914F3E440D}" destId="{B80C9CF3-C6BB-48D7-8AE1-5002D62D3761}" srcOrd="0" destOrd="0" presId="urn:microsoft.com/office/officeart/2018/2/layout/IconCircleList"/>
    <dgm:cxn modelId="{BBAD9FDB-1013-4B11-A9AE-2815527D1B78}" srcId="{489A589A-46DE-0F49-B460-E7914F3E440D}" destId="{E39563C5-C199-4F5B-A899-8CC0710341A0}" srcOrd="1" destOrd="0" parTransId="{6531EA77-44C5-4E3D-BA04-70C1E49BCD39}" sibTransId="{BC971DAC-9BE2-44B2-ABE4-8099C777E9C4}"/>
    <dgm:cxn modelId="{119FEAF1-383D-4740-9124-CC9EEA7E35F9}" srcId="{489A589A-46DE-0F49-B460-E7914F3E440D}" destId="{3AA5586A-C40E-4DDA-98A5-6545F36F46AB}" srcOrd="3" destOrd="0" parTransId="{ABF44FB7-9255-4D99-BC69-3BE74FDF8E87}" sibTransId="{19FB306E-81B4-4F3F-99EE-765120CBB6B3}"/>
    <dgm:cxn modelId="{72DB18FF-BDCF-4526-AB7E-380701B71043}" type="presOf" srcId="{72FFCBD4-DD9D-4E06-81E4-54307F97A3F0}" destId="{8F14F3AD-A362-45DF-80F5-2B8D1F566D80}" srcOrd="0" destOrd="0" presId="urn:microsoft.com/office/officeart/2018/2/layout/IconCircleList"/>
    <dgm:cxn modelId="{BF36CAD1-B688-447E-A701-12D1A5EB1C61}" type="presParOf" srcId="{B80C9CF3-C6BB-48D7-8AE1-5002D62D3761}" destId="{326FDCF2-F375-4C3F-9814-C84BA9388F92}" srcOrd="0" destOrd="0" presId="urn:microsoft.com/office/officeart/2018/2/layout/IconCircleList"/>
    <dgm:cxn modelId="{FBFDC197-07BE-4C6F-83B2-02194176B69E}" type="presParOf" srcId="{326FDCF2-F375-4C3F-9814-C84BA9388F92}" destId="{174069BD-8FE1-41A2-8250-6A5514FE224C}" srcOrd="0" destOrd="0" presId="urn:microsoft.com/office/officeart/2018/2/layout/IconCircleList"/>
    <dgm:cxn modelId="{C5F01509-F7BC-425F-B296-A98C860A07F3}" type="presParOf" srcId="{174069BD-8FE1-41A2-8250-6A5514FE224C}" destId="{5E340066-1B2E-4C4E-80A2-97E86ABFA479}" srcOrd="0" destOrd="0" presId="urn:microsoft.com/office/officeart/2018/2/layout/IconCircleList"/>
    <dgm:cxn modelId="{6798BD59-DB22-44F4-9499-B795ECC6FB92}" type="presParOf" srcId="{174069BD-8FE1-41A2-8250-6A5514FE224C}" destId="{F55B2F71-E638-412C-8147-FC7081E08B04}" srcOrd="1" destOrd="0" presId="urn:microsoft.com/office/officeart/2018/2/layout/IconCircleList"/>
    <dgm:cxn modelId="{8ED6BB7E-069D-4BD0-874A-A765097C6426}" type="presParOf" srcId="{174069BD-8FE1-41A2-8250-6A5514FE224C}" destId="{5CDA7D5A-F452-463F-998B-177A76E8C08F}" srcOrd="2" destOrd="0" presId="urn:microsoft.com/office/officeart/2018/2/layout/IconCircleList"/>
    <dgm:cxn modelId="{6FA12472-3D68-4E1C-81AF-02DC5B01E334}" type="presParOf" srcId="{174069BD-8FE1-41A2-8250-6A5514FE224C}" destId="{E05AF25A-E676-44EA-BB66-F2100ACAD1CB}" srcOrd="3" destOrd="0" presId="urn:microsoft.com/office/officeart/2018/2/layout/IconCircleList"/>
    <dgm:cxn modelId="{2E917479-9046-4584-8A6D-BEC73C11FC76}" type="presParOf" srcId="{326FDCF2-F375-4C3F-9814-C84BA9388F92}" destId="{BB1D33AA-C75A-465A-93F0-2B3A7346088F}" srcOrd="1" destOrd="0" presId="urn:microsoft.com/office/officeart/2018/2/layout/IconCircleList"/>
    <dgm:cxn modelId="{A0B340C2-CAB3-4AD7-B651-672DD667AAD7}" type="presParOf" srcId="{326FDCF2-F375-4C3F-9814-C84BA9388F92}" destId="{D641F504-B527-445D-81F6-4B59E813C4A0}" srcOrd="2" destOrd="0" presId="urn:microsoft.com/office/officeart/2018/2/layout/IconCircleList"/>
    <dgm:cxn modelId="{FBFE3BE7-5577-4A5D-85CC-215287D3D6AD}" type="presParOf" srcId="{D641F504-B527-445D-81F6-4B59E813C4A0}" destId="{75512A68-FA50-4392-A441-C6EC352FE606}" srcOrd="0" destOrd="0" presId="urn:microsoft.com/office/officeart/2018/2/layout/IconCircleList"/>
    <dgm:cxn modelId="{E2CE3B82-49EF-49C5-869E-0F82B174F9E9}" type="presParOf" srcId="{D641F504-B527-445D-81F6-4B59E813C4A0}" destId="{C425A8E1-258A-4D4B-9D55-24376C0AB360}" srcOrd="1" destOrd="0" presId="urn:microsoft.com/office/officeart/2018/2/layout/IconCircleList"/>
    <dgm:cxn modelId="{FE67C476-DCF9-4F8A-ACDB-300B11852414}" type="presParOf" srcId="{D641F504-B527-445D-81F6-4B59E813C4A0}" destId="{9E9B2F2E-EF94-42A4-A2BE-0DEE20425DEE}" srcOrd="2" destOrd="0" presId="urn:microsoft.com/office/officeart/2018/2/layout/IconCircleList"/>
    <dgm:cxn modelId="{4CA023EA-A382-4DD9-9FA1-18E0D66061BD}" type="presParOf" srcId="{D641F504-B527-445D-81F6-4B59E813C4A0}" destId="{523C7F31-A7C1-43C9-AE27-AAE9100EE1FE}" srcOrd="3" destOrd="0" presId="urn:microsoft.com/office/officeart/2018/2/layout/IconCircleList"/>
    <dgm:cxn modelId="{26A45859-BDA1-42A1-B72D-E642F4519323}" type="presParOf" srcId="{326FDCF2-F375-4C3F-9814-C84BA9388F92}" destId="{CEB8DC13-2561-455C-A0BE-EE905F81836F}" srcOrd="3" destOrd="0" presId="urn:microsoft.com/office/officeart/2018/2/layout/IconCircleList"/>
    <dgm:cxn modelId="{9A1A1CE7-53B9-4F66-85DD-738EBE878B5F}" type="presParOf" srcId="{326FDCF2-F375-4C3F-9814-C84BA9388F92}" destId="{495B68A9-1523-4F46-9B02-682098319643}" srcOrd="4" destOrd="0" presId="urn:microsoft.com/office/officeart/2018/2/layout/IconCircleList"/>
    <dgm:cxn modelId="{51E1DD61-7673-4090-B8AB-CF4901AEC858}" type="presParOf" srcId="{495B68A9-1523-4F46-9B02-682098319643}" destId="{2CA4BD4C-87EF-4944-9E57-97154B3B633C}" srcOrd="0" destOrd="0" presId="urn:microsoft.com/office/officeart/2018/2/layout/IconCircleList"/>
    <dgm:cxn modelId="{747A4180-A006-422E-B421-0130C380E284}" type="presParOf" srcId="{495B68A9-1523-4F46-9B02-682098319643}" destId="{D99F53AC-3AF2-437B-A5AB-1239ADEC0676}" srcOrd="1" destOrd="0" presId="urn:microsoft.com/office/officeart/2018/2/layout/IconCircleList"/>
    <dgm:cxn modelId="{2B3206DF-6911-4471-9CE4-6E444117F923}" type="presParOf" srcId="{495B68A9-1523-4F46-9B02-682098319643}" destId="{EB4519A6-2EF6-4A3F-90AD-24C511B10908}" srcOrd="2" destOrd="0" presId="urn:microsoft.com/office/officeart/2018/2/layout/IconCircleList"/>
    <dgm:cxn modelId="{BFF8DE16-9137-451C-BFC4-D4EE82781F8E}" type="presParOf" srcId="{495B68A9-1523-4F46-9B02-682098319643}" destId="{D203E058-79E0-456E-A0FD-258E317D3D6A}" srcOrd="3" destOrd="0" presId="urn:microsoft.com/office/officeart/2018/2/layout/IconCircleList"/>
    <dgm:cxn modelId="{F6DE935E-6528-4A29-9FE2-2236A11FA3B5}" type="presParOf" srcId="{326FDCF2-F375-4C3F-9814-C84BA9388F92}" destId="{8F14F3AD-A362-45DF-80F5-2B8D1F566D80}" srcOrd="5" destOrd="0" presId="urn:microsoft.com/office/officeart/2018/2/layout/IconCircleList"/>
    <dgm:cxn modelId="{1E564FA9-F723-4479-8013-22D1426128B6}" type="presParOf" srcId="{326FDCF2-F375-4C3F-9814-C84BA9388F92}" destId="{BDD20EE1-5DFF-4E16-802C-2448893CCB5A}" srcOrd="6" destOrd="0" presId="urn:microsoft.com/office/officeart/2018/2/layout/IconCircleList"/>
    <dgm:cxn modelId="{794FF77C-CF66-43A6-AFF0-913CEF2D0C2A}" type="presParOf" srcId="{BDD20EE1-5DFF-4E16-802C-2448893CCB5A}" destId="{7089FE6B-57E5-4306-8097-E758E000C828}" srcOrd="0" destOrd="0" presId="urn:microsoft.com/office/officeart/2018/2/layout/IconCircleList"/>
    <dgm:cxn modelId="{091EE8DB-F92B-4CB3-ABD6-FFEB56B07A8B}" type="presParOf" srcId="{BDD20EE1-5DFF-4E16-802C-2448893CCB5A}" destId="{41C0BC0F-FFD5-42B5-B952-9316B9364F6F}" srcOrd="1" destOrd="0" presId="urn:microsoft.com/office/officeart/2018/2/layout/IconCircleList"/>
    <dgm:cxn modelId="{DAE7DE5D-0787-4DCA-83CB-B15B42A3D0EC}" type="presParOf" srcId="{BDD20EE1-5DFF-4E16-802C-2448893CCB5A}" destId="{392FDDC2-BC7A-49BF-88A1-7B4956AD8377}" srcOrd="2" destOrd="0" presId="urn:microsoft.com/office/officeart/2018/2/layout/IconCircleList"/>
    <dgm:cxn modelId="{03A77C2B-16FB-486D-9C1B-3FF393F2E432}" type="presParOf" srcId="{BDD20EE1-5DFF-4E16-802C-2448893CCB5A}" destId="{7703AFE5-FAA2-4D8A-AEFA-D3C5CB41E5BC}"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012877-D212-4937-8AD1-73B7B16B343B}"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CDFCD54E-8369-47BF-872B-2B587BCE7DF2}">
      <dgm:prSet phldrT="[Text]"/>
      <dgm:spPr/>
      <dgm:t>
        <a:bodyPr/>
        <a:lstStyle/>
        <a:p>
          <a:r>
            <a:rPr lang="en-IN" dirty="0"/>
            <a:t> </a:t>
          </a:r>
        </a:p>
        <a:p>
          <a:endParaRPr lang="en-IN" dirty="0"/>
        </a:p>
      </dgm:t>
    </dgm:pt>
    <dgm:pt modelId="{EDAE3B09-FC9A-4EB1-B93C-C6D2760FC6EC}" type="parTrans" cxnId="{EB6FBADD-2DDC-4F5F-B19D-F8F635F19A97}">
      <dgm:prSet/>
      <dgm:spPr/>
      <dgm:t>
        <a:bodyPr/>
        <a:lstStyle/>
        <a:p>
          <a:endParaRPr lang="en-IN"/>
        </a:p>
      </dgm:t>
    </dgm:pt>
    <dgm:pt modelId="{C001EC8A-B672-4D46-A479-F622B77FD899}" type="sibTrans" cxnId="{EB6FBADD-2DDC-4F5F-B19D-F8F635F19A97}">
      <dgm:prSet/>
      <dgm:spPr>
        <a:blipFill>
          <a:blip xmlns:r="http://schemas.openxmlformats.org/officeDocument/2006/relationships" r:embed="rId1"/>
          <a:srcRect/>
          <a:stretch>
            <a:fillRect l="-25000" r="-25000"/>
          </a:stretch>
        </a:blipFill>
      </dgm:spPr>
      <dgm:t>
        <a:bodyPr/>
        <a:lstStyle/>
        <a:p>
          <a:endParaRPr lang="en-IN"/>
        </a:p>
      </dgm:t>
    </dgm:pt>
    <dgm:pt modelId="{8C192E31-10EF-4551-AE1F-569733629631}" type="pres">
      <dgm:prSet presAssocID="{B7012877-D212-4937-8AD1-73B7B16B343B}" presName="Name0" presStyleCnt="0">
        <dgm:presLayoutVars>
          <dgm:chMax val="7"/>
          <dgm:chPref val="7"/>
          <dgm:dir/>
        </dgm:presLayoutVars>
      </dgm:prSet>
      <dgm:spPr/>
    </dgm:pt>
    <dgm:pt modelId="{FE34709E-73C0-43EE-AE63-2615EB833839}" type="pres">
      <dgm:prSet presAssocID="{B7012877-D212-4937-8AD1-73B7B16B343B}" presName="Name1" presStyleCnt="0"/>
      <dgm:spPr/>
    </dgm:pt>
    <dgm:pt modelId="{A96AA593-4854-489A-A1E5-95BC0199C6A7}" type="pres">
      <dgm:prSet presAssocID="{C001EC8A-B672-4D46-A479-F622B77FD899}" presName="picture_1" presStyleCnt="0"/>
      <dgm:spPr/>
    </dgm:pt>
    <dgm:pt modelId="{F6A9CA1B-C7B9-40D6-A5D0-7EA13CA10739}" type="pres">
      <dgm:prSet presAssocID="{C001EC8A-B672-4D46-A479-F622B77FD899}" presName="pictureRepeatNode" presStyleLbl="alignImgPlace1" presStyleIdx="0" presStyleCnt="1" custScaleX="169665" custScaleY="159714" custLinFactNeighborX="10651" custLinFactNeighborY="-13582"/>
      <dgm:spPr/>
    </dgm:pt>
    <dgm:pt modelId="{5AAFEBBA-7C12-4502-9FE2-F6F8F42654D4}" type="pres">
      <dgm:prSet presAssocID="{CDFCD54E-8369-47BF-872B-2B587BCE7DF2}" presName="text_1" presStyleLbl="node1" presStyleIdx="0" presStyleCnt="0">
        <dgm:presLayoutVars>
          <dgm:bulletEnabled val="1"/>
        </dgm:presLayoutVars>
      </dgm:prSet>
      <dgm:spPr/>
    </dgm:pt>
  </dgm:ptLst>
  <dgm:cxnLst>
    <dgm:cxn modelId="{D4E5640B-5DB2-4C05-93B4-38B5CD894751}" type="presOf" srcId="{B7012877-D212-4937-8AD1-73B7B16B343B}" destId="{8C192E31-10EF-4551-AE1F-569733629631}" srcOrd="0" destOrd="0" presId="urn:microsoft.com/office/officeart/2008/layout/CircularPictureCallout"/>
    <dgm:cxn modelId="{ECDCAB38-EF36-4B12-9BA1-CE3E0D0F1A39}" type="presOf" srcId="{CDFCD54E-8369-47BF-872B-2B587BCE7DF2}" destId="{5AAFEBBA-7C12-4502-9FE2-F6F8F42654D4}" srcOrd="0" destOrd="0" presId="urn:microsoft.com/office/officeart/2008/layout/CircularPictureCallout"/>
    <dgm:cxn modelId="{3D54188C-B3A2-426C-A18B-471F21CDFE8A}" type="presOf" srcId="{C001EC8A-B672-4D46-A479-F622B77FD899}" destId="{F6A9CA1B-C7B9-40D6-A5D0-7EA13CA10739}" srcOrd="0" destOrd="0" presId="urn:microsoft.com/office/officeart/2008/layout/CircularPictureCallout"/>
    <dgm:cxn modelId="{EB6FBADD-2DDC-4F5F-B19D-F8F635F19A97}" srcId="{B7012877-D212-4937-8AD1-73B7B16B343B}" destId="{CDFCD54E-8369-47BF-872B-2B587BCE7DF2}" srcOrd="0" destOrd="0" parTransId="{EDAE3B09-FC9A-4EB1-B93C-C6D2760FC6EC}" sibTransId="{C001EC8A-B672-4D46-A479-F622B77FD899}"/>
    <dgm:cxn modelId="{FAA92356-5E5B-4D98-BB2A-291330F37549}" type="presParOf" srcId="{8C192E31-10EF-4551-AE1F-569733629631}" destId="{FE34709E-73C0-43EE-AE63-2615EB833839}" srcOrd="0" destOrd="0" presId="urn:microsoft.com/office/officeart/2008/layout/CircularPictureCallout"/>
    <dgm:cxn modelId="{30FCAAC7-A9D3-46F5-9EBA-2294699A3A26}" type="presParOf" srcId="{FE34709E-73C0-43EE-AE63-2615EB833839}" destId="{A96AA593-4854-489A-A1E5-95BC0199C6A7}" srcOrd="0" destOrd="0" presId="urn:microsoft.com/office/officeart/2008/layout/CircularPictureCallout"/>
    <dgm:cxn modelId="{946E28D6-F846-477D-8E3D-358EEB882C4C}" type="presParOf" srcId="{A96AA593-4854-489A-A1E5-95BC0199C6A7}" destId="{F6A9CA1B-C7B9-40D6-A5D0-7EA13CA10739}" srcOrd="0" destOrd="0" presId="urn:microsoft.com/office/officeart/2008/layout/CircularPictureCallout"/>
    <dgm:cxn modelId="{137E167A-0173-4DD0-82B2-B944CBA0EBA7}" type="presParOf" srcId="{FE34709E-73C0-43EE-AE63-2615EB833839}" destId="{5AAFEBBA-7C12-4502-9FE2-F6F8F42654D4}"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5B76ED-C686-4E97-9A28-74231B4FDDD1}" type="doc">
      <dgm:prSet loTypeId="urn:microsoft.com/office/officeart/2009/3/layout/CircleRelationship" loCatId="relationship" qsTypeId="urn:microsoft.com/office/officeart/2005/8/quickstyle/simple4" qsCatId="simple" csTypeId="urn:microsoft.com/office/officeart/2005/8/colors/accent1_2" csCatId="accent1" phldr="1"/>
      <dgm:spPr/>
      <dgm:t>
        <a:bodyPr/>
        <a:lstStyle/>
        <a:p>
          <a:endParaRPr lang="en-US"/>
        </a:p>
      </dgm:t>
    </dgm:pt>
    <dgm:pt modelId="{B388C4F7-DD86-40E4-BA83-6838C8E845B2}">
      <dgm:prSet phldrT="[Text]" custT="1"/>
      <dgm:spPr/>
      <dgm:t>
        <a:bodyPr/>
        <a:lstStyle/>
        <a:p>
          <a:r>
            <a:rPr lang="en-US" sz="1800" b="1" dirty="0"/>
            <a:t>Prevent customers from fraudulence</a:t>
          </a:r>
        </a:p>
      </dgm:t>
    </dgm:pt>
    <dgm:pt modelId="{4F4EFEB2-AE6B-4B4E-A388-E726479684C1}" type="parTrans" cxnId="{FDEC3F6B-F860-4E8B-8B14-455DBFCFBFB4}">
      <dgm:prSet/>
      <dgm:spPr/>
      <dgm:t>
        <a:bodyPr/>
        <a:lstStyle/>
        <a:p>
          <a:endParaRPr lang="en-US"/>
        </a:p>
      </dgm:t>
    </dgm:pt>
    <dgm:pt modelId="{BEE196C3-EEB3-4935-976F-A713EF603EEA}" type="sibTrans" cxnId="{FDEC3F6B-F860-4E8B-8B14-455DBFCFBFB4}">
      <dgm:prSet/>
      <dgm:spPr/>
      <dgm:t>
        <a:bodyPr/>
        <a:lstStyle/>
        <a:p>
          <a:endParaRPr lang="en-US"/>
        </a:p>
      </dgm:t>
    </dgm:pt>
    <dgm:pt modelId="{27C8F191-CB8B-4A89-9EDF-D94B6E4ADC92}">
      <dgm:prSet phldrT="[Text]" custT="1"/>
      <dgm:spPr/>
      <dgm:t>
        <a:bodyPr/>
        <a:lstStyle/>
        <a:p>
          <a:r>
            <a:rPr lang="en-US" sz="1800" b="1" dirty="0"/>
            <a:t>Access the Global Market</a:t>
          </a:r>
          <a:endParaRPr lang="en-US" sz="1200" b="1" dirty="0"/>
        </a:p>
      </dgm:t>
    </dgm:pt>
    <dgm:pt modelId="{8EFDF7C7-310E-4ED5-B739-2186FB69ED8A}" type="parTrans" cxnId="{4E26289A-3825-4A9C-991F-8AB8A7EFD597}">
      <dgm:prSet/>
      <dgm:spPr/>
      <dgm:t>
        <a:bodyPr/>
        <a:lstStyle/>
        <a:p>
          <a:endParaRPr lang="en-US"/>
        </a:p>
      </dgm:t>
    </dgm:pt>
    <dgm:pt modelId="{755F5D09-ECCD-4FC5-B350-FED951F57983}" type="sibTrans" cxnId="{4E26289A-3825-4A9C-991F-8AB8A7EFD597}">
      <dgm:prSet/>
      <dgm:spPr/>
      <dgm:t>
        <a:bodyPr/>
        <a:lstStyle/>
        <a:p>
          <a:endParaRPr lang="en-US"/>
        </a:p>
      </dgm:t>
    </dgm:pt>
    <dgm:pt modelId="{AEFF5EA2-6931-4098-96C8-31AE53CB425B}">
      <dgm:prSet phldrT="[Text]" custT="1"/>
      <dgm:spPr/>
      <dgm:t>
        <a:bodyPr/>
        <a:lstStyle/>
        <a:p>
          <a:r>
            <a:rPr lang="en-US" sz="1800" b="1" dirty="0"/>
            <a:t>Facilitate transactions</a:t>
          </a:r>
        </a:p>
      </dgm:t>
    </dgm:pt>
    <dgm:pt modelId="{AC52CE11-07EF-42A7-A67A-2231908FD231}" type="parTrans" cxnId="{2D96128D-55F5-4B46-B071-9EA8CDCA9DCD}">
      <dgm:prSet/>
      <dgm:spPr/>
      <dgm:t>
        <a:bodyPr/>
        <a:lstStyle/>
        <a:p>
          <a:endParaRPr lang="en-US"/>
        </a:p>
      </dgm:t>
    </dgm:pt>
    <dgm:pt modelId="{FB25E557-3597-4AEA-B1FC-EA99A632BFB1}" type="sibTrans" cxnId="{2D96128D-55F5-4B46-B071-9EA8CDCA9DCD}">
      <dgm:prSet/>
      <dgm:spPr/>
      <dgm:t>
        <a:bodyPr/>
        <a:lstStyle/>
        <a:p>
          <a:endParaRPr lang="en-US"/>
        </a:p>
      </dgm:t>
    </dgm:pt>
    <dgm:pt modelId="{EC323DFF-E2DA-4381-8948-5F3D2CD82207}" type="pres">
      <dgm:prSet presAssocID="{BE5B76ED-C686-4E97-9A28-74231B4FDDD1}" presName="Name0" presStyleCnt="0">
        <dgm:presLayoutVars>
          <dgm:chMax val="1"/>
          <dgm:chPref val="1"/>
        </dgm:presLayoutVars>
      </dgm:prSet>
      <dgm:spPr/>
    </dgm:pt>
    <dgm:pt modelId="{A6EEB127-C2F5-4C0D-B108-CC2B3F78F4F1}" type="pres">
      <dgm:prSet presAssocID="{B388C4F7-DD86-40E4-BA83-6838C8E845B2}" presName="Parent" presStyleLbl="node0" presStyleIdx="0" presStyleCnt="1" custLinFactNeighborX="1324" custLinFactNeighborY="-13">
        <dgm:presLayoutVars>
          <dgm:chMax val="5"/>
          <dgm:chPref val="5"/>
        </dgm:presLayoutVars>
      </dgm:prSet>
      <dgm:spPr/>
    </dgm:pt>
    <dgm:pt modelId="{8A0FF0D8-0AF7-44A4-833E-7EA23A507B5A}" type="pres">
      <dgm:prSet presAssocID="{B388C4F7-DD86-40E4-BA83-6838C8E845B2}" presName="Accent1" presStyleLbl="node1" presStyleIdx="0" presStyleCnt="13"/>
      <dgm:spPr/>
    </dgm:pt>
    <dgm:pt modelId="{F988BAF3-9DE2-4A25-84FE-B7C476401BC3}" type="pres">
      <dgm:prSet presAssocID="{B388C4F7-DD86-40E4-BA83-6838C8E845B2}" presName="Accent2" presStyleLbl="node1" presStyleIdx="1" presStyleCnt="13"/>
      <dgm:spPr/>
    </dgm:pt>
    <dgm:pt modelId="{6288D093-07AF-4EEB-B57C-FB5DA4420E30}" type="pres">
      <dgm:prSet presAssocID="{B388C4F7-DD86-40E4-BA83-6838C8E845B2}" presName="Accent3" presStyleLbl="node1" presStyleIdx="2" presStyleCnt="13"/>
      <dgm:spPr/>
    </dgm:pt>
    <dgm:pt modelId="{099685E2-34CD-4723-A342-ED2D0CA22ECA}" type="pres">
      <dgm:prSet presAssocID="{B388C4F7-DD86-40E4-BA83-6838C8E845B2}" presName="Accent4" presStyleLbl="node1" presStyleIdx="3" presStyleCnt="13"/>
      <dgm:spPr/>
    </dgm:pt>
    <dgm:pt modelId="{282F7230-9226-4387-9620-3DC67223F95C}" type="pres">
      <dgm:prSet presAssocID="{B388C4F7-DD86-40E4-BA83-6838C8E845B2}" presName="Accent5" presStyleLbl="node1" presStyleIdx="4" presStyleCnt="13"/>
      <dgm:spPr/>
    </dgm:pt>
    <dgm:pt modelId="{2682D7C4-37F7-4CA1-B102-AED7627E9C93}" type="pres">
      <dgm:prSet presAssocID="{B388C4F7-DD86-40E4-BA83-6838C8E845B2}" presName="Accent6" presStyleLbl="node1" presStyleIdx="5" presStyleCnt="13"/>
      <dgm:spPr/>
    </dgm:pt>
    <dgm:pt modelId="{CCDD2561-1FC5-4EA6-AD90-3ADAF62A41D1}" type="pres">
      <dgm:prSet presAssocID="{27C8F191-CB8B-4A89-9EDF-D94B6E4ADC92}" presName="Child1" presStyleLbl="node1" presStyleIdx="6" presStyleCnt="13" custScaleX="192148" custScaleY="171542" custLinFactX="-3830" custLinFactNeighborX="-100000" custLinFactNeighborY="-23833">
        <dgm:presLayoutVars>
          <dgm:chMax val="0"/>
          <dgm:chPref val="0"/>
        </dgm:presLayoutVars>
      </dgm:prSet>
      <dgm:spPr/>
    </dgm:pt>
    <dgm:pt modelId="{DD36342D-1CB9-480B-9443-592ECACCB1B2}" type="pres">
      <dgm:prSet presAssocID="{27C8F191-CB8B-4A89-9EDF-D94B6E4ADC92}" presName="Accent7" presStyleCnt="0"/>
      <dgm:spPr/>
    </dgm:pt>
    <dgm:pt modelId="{2470B0FE-F3CE-48F3-AE82-73016C487D68}" type="pres">
      <dgm:prSet presAssocID="{27C8F191-CB8B-4A89-9EDF-D94B6E4ADC92}" presName="AccentHold1" presStyleLbl="node1" presStyleIdx="7" presStyleCnt="13"/>
      <dgm:spPr/>
    </dgm:pt>
    <dgm:pt modelId="{1C5C821B-7AF3-4B1C-B3FE-45A337B82741}" type="pres">
      <dgm:prSet presAssocID="{27C8F191-CB8B-4A89-9EDF-D94B6E4ADC92}" presName="Accent8" presStyleCnt="0"/>
      <dgm:spPr/>
    </dgm:pt>
    <dgm:pt modelId="{48BC9D73-B86D-4378-970E-5CD650E31618}" type="pres">
      <dgm:prSet presAssocID="{27C8F191-CB8B-4A89-9EDF-D94B6E4ADC92}" presName="AccentHold2" presStyleLbl="node1" presStyleIdx="8" presStyleCnt="13"/>
      <dgm:spPr/>
    </dgm:pt>
    <dgm:pt modelId="{EB301C3D-F1F9-4A72-AC54-827EBC1AD812}" type="pres">
      <dgm:prSet presAssocID="{AEFF5EA2-6931-4098-96C8-31AE53CB425B}" presName="Child2" presStyleLbl="node1" presStyleIdx="9" presStyleCnt="13" custScaleX="155423" custScaleY="155423" custLinFactNeighborX="66320" custLinFactNeighborY="2607">
        <dgm:presLayoutVars>
          <dgm:chMax val="0"/>
          <dgm:chPref val="0"/>
        </dgm:presLayoutVars>
      </dgm:prSet>
      <dgm:spPr/>
    </dgm:pt>
    <dgm:pt modelId="{6B30F03A-93BA-441A-ABF4-25C2455DF7C0}" type="pres">
      <dgm:prSet presAssocID="{AEFF5EA2-6931-4098-96C8-31AE53CB425B}" presName="Accent9" presStyleCnt="0"/>
      <dgm:spPr/>
    </dgm:pt>
    <dgm:pt modelId="{0DF8FB3E-B0B0-40D8-B039-0C7B496BBA97}" type="pres">
      <dgm:prSet presAssocID="{AEFF5EA2-6931-4098-96C8-31AE53CB425B}" presName="AccentHold1" presStyleLbl="node1" presStyleIdx="10" presStyleCnt="13"/>
      <dgm:spPr/>
    </dgm:pt>
    <dgm:pt modelId="{37FA1CD0-A7DC-4E74-BDC2-224405012EB0}" type="pres">
      <dgm:prSet presAssocID="{AEFF5EA2-6931-4098-96C8-31AE53CB425B}" presName="Accent10" presStyleCnt="0"/>
      <dgm:spPr/>
    </dgm:pt>
    <dgm:pt modelId="{022614F8-042B-41CB-A6A7-8094C903EB2F}" type="pres">
      <dgm:prSet presAssocID="{AEFF5EA2-6931-4098-96C8-31AE53CB425B}" presName="AccentHold2" presStyleLbl="node1" presStyleIdx="11" presStyleCnt="13"/>
      <dgm:spPr/>
    </dgm:pt>
    <dgm:pt modelId="{BA4661A9-DFAB-468E-97BE-F29D08FF69A9}" type="pres">
      <dgm:prSet presAssocID="{AEFF5EA2-6931-4098-96C8-31AE53CB425B}" presName="Accent11" presStyleCnt="0"/>
      <dgm:spPr/>
    </dgm:pt>
    <dgm:pt modelId="{C85BB588-B4E8-4D50-9280-4D4F2686007C}" type="pres">
      <dgm:prSet presAssocID="{AEFF5EA2-6931-4098-96C8-31AE53CB425B}" presName="AccentHold3" presStyleLbl="node1" presStyleIdx="12" presStyleCnt="13"/>
      <dgm:spPr/>
    </dgm:pt>
  </dgm:ptLst>
  <dgm:cxnLst>
    <dgm:cxn modelId="{9443D217-9168-4ECF-A563-7C2F4C998EAA}" type="presOf" srcId="{27C8F191-CB8B-4A89-9EDF-D94B6E4ADC92}" destId="{CCDD2561-1FC5-4EA6-AD90-3ADAF62A41D1}" srcOrd="0" destOrd="0" presId="urn:microsoft.com/office/officeart/2009/3/layout/CircleRelationship"/>
    <dgm:cxn modelId="{FDEC3F6B-F860-4E8B-8B14-455DBFCFBFB4}" srcId="{BE5B76ED-C686-4E97-9A28-74231B4FDDD1}" destId="{B388C4F7-DD86-40E4-BA83-6838C8E845B2}" srcOrd="0" destOrd="0" parTransId="{4F4EFEB2-AE6B-4B4E-A388-E726479684C1}" sibTransId="{BEE196C3-EEB3-4935-976F-A713EF603EEA}"/>
    <dgm:cxn modelId="{2D96128D-55F5-4B46-B071-9EA8CDCA9DCD}" srcId="{B388C4F7-DD86-40E4-BA83-6838C8E845B2}" destId="{AEFF5EA2-6931-4098-96C8-31AE53CB425B}" srcOrd="1" destOrd="0" parTransId="{AC52CE11-07EF-42A7-A67A-2231908FD231}" sibTransId="{FB25E557-3597-4AEA-B1FC-EA99A632BFB1}"/>
    <dgm:cxn modelId="{4E26289A-3825-4A9C-991F-8AB8A7EFD597}" srcId="{B388C4F7-DD86-40E4-BA83-6838C8E845B2}" destId="{27C8F191-CB8B-4A89-9EDF-D94B6E4ADC92}" srcOrd="0" destOrd="0" parTransId="{8EFDF7C7-310E-4ED5-B739-2186FB69ED8A}" sibTransId="{755F5D09-ECCD-4FC5-B350-FED951F57983}"/>
    <dgm:cxn modelId="{61F4EB9B-7EBC-4FC4-B727-C4A1C0EF0E59}" type="presOf" srcId="{AEFF5EA2-6931-4098-96C8-31AE53CB425B}" destId="{EB301C3D-F1F9-4A72-AC54-827EBC1AD812}" srcOrd="0" destOrd="0" presId="urn:microsoft.com/office/officeart/2009/3/layout/CircleRelationship"/>
    <dgm:cxn modelId="{873563D0-860F-487F-97A2-E4B8D49A3DAA}" type="presOf" srcId="{B388C4F7-DD86-40E4-BA83-6838C8E845B2}" destId="{A6EEB127-C2F5-4C0D-B108-CC2B3F78F4F1}" srcOrd="0" destOrd="0" presId="urn:microsoft.com/office/officeart/2009/3/layout/CircleRelationship"/>
    <dgm:cxn modelId="{A3AC16E3-96A0-4DCE-A502-BF3413F7EEBB}" type="presOf" srcId="{BE5B76ED-C686-4E97-9A28-74231B4FDDD1}" destId="{EC323DFF-E2DA-4381-8948-5F3D2CD82207}" srcOrd="0" destOrd="0" presId="urn:microsoft.com/office/officeart/2009/3/layout/CircleRelationship"/>
    <dgm:cxn modelId="{7D45573C-4EBD-433F-BFA4-B1A529D7A12E}" type="presParOf" srcId="{EC323DFF-E2DA-4381-8948-5F3D2CD82207}" destId="{A6EEB127-C2F5-4C0D-B108-CC2B3F78F4F1}" srcOrd="0" destOrd="0" presId="urn:microsoft.com/office/officeart/2009/3/layout/CircleRelationship"/>
    <dgm:cxn modelId="{F969CC6B-49AF-4CFA-905C-5A439FA65BB3}" type="presParOf" srcId="{EC323DFF-E2DA-4381-8948-5F3D2CD82207}" destId="{8A0FF0D8-0AF7-44A4-833E-7EA23A507B5A}" srcOrd="1" destOrd="0" presId="urn:microsoft.com/office/officeart/2009/3/layout/CircleRelationship"/>
    <dgm:cxn modelId="{0B13118F-EC84-4BBC-B9D4-F016C42736A0}" type="presParOf" srcId="{EC323DFF-E2DA-4381-8948-5F3D2CD82207}" destId="{F988BAF3-9DE2-4A25-84FE-B7C476401BC3}" srcOrd="2" destOrd="0" presId="urn:microsoft.com/office/officeart/2009/3/layout/CircleRelationship"/>
    <dgm:cxn modelId="{5A4C313A-14FE-4D34-9BAF-E781C66DAB07}" type="presParOf" srcId="{EC323DFF-E2DA-4381-8948-5F3D2CD82207}" destId="{6288D093-07AF-4EEB-B57C-FB5DA4420E30}" srcOrd="3" destOrd="0" presId="urn:microsoft.com/office/officeart/2009/3/layout/CircleRelationship"/>
    <dgm:cxn modelId="{D6ACDC7E-1588-4451-A7EF-95F6F8F98E10}" type="presParOf" srcId="{EC323DFF-E2DA-4381-8948-5F3D2CD82207}" destId="{099685E2-34CD-4723-A342-ED2D0CA22ECA}" srcOrd="4" destOrd="0" presId="urn:microsoft.com/office/officeart/2009/3/layout/CircleRelationship"/>
    <dgm:cxn modelId="{BF445524-7631-46A4-A9F8-F7CB08035DDB}" type="presParOf" srcId="{EC323DFF-E2DA-4381-8948-5F3D2CD82207}" destId="{282F7230-9226-4387-9620-3DC67223F95C}" srcOrd="5" destOrd="0" presId="urn:microsoft.com/office/officeart/2009/3/layout/CircleRelationship"/>
    <dgm:cxn modelId="{218BBC07-C0B0-48B2-980B-148E51AEE23B}" type="presParOf" srcId="{EC323DFF-E2DA-4381-8948-5F3D2CD82207}" destId="{2682D7C4-37F7-4CA1-B102-AED7627E9C93}" srcOrd="6" destOrd="0" presId="urn:microsoft.com/office/officeart/2009/3/layout/CircleRelationship"/>
    <dgm:cxn modelId="{AA1E1669-BD7D-411E-94D4-913E8566F654}" type="presParOf" srcId="{EC323DFF-E2DA-4381-8948-5F3D2CD82207}" destId="{CCDD2561-1FC5-4EA6-AD90-3ADAF62A41D1}" srcOrd="7" destOrd="0" presId="urn:microsoft.com/office/officeart/2009/3/layout/CircleRelationship"/>
    <dgm:cxn modelId="{D0F07794-37F8-4175-8296-9725EA64B2E3}" type="presParOf" srcId="{EC323DFF-E2DA-4381-8948-5F3D2CD82207}" destId="{DD36342D-1CB9-480B-9443-592ECACCB1B2}" srcOrd="8" destOrd="0" presId="urn:microsoft.com/office/officeart/2009/3/layout/CircleRelationship"/>
    <dgm:cxn modelId="{8AE7B659-C31F-4F52-9686-C1ABB63B1EA9}" type="presParOf" srcId="{DD36342D-1CB9-480B-9443-592ECACCB1B2}" destId="{2470B0FE-F3CE-48F3-AE82-73016C487D68}" srcOrd="0" destOrd="0" presId="urn:microsoft.com/office/officeart/2009/3/layout/CircleRelationship"/>
    <dgm:cxn modelId="{5834BBB2-34B9-46B9-948C-3BC456B978F5}" type="presParOf" srcId="{EC323DFF-E2DA-4381-8948-5F3D2CD82207}" destId="{1C5C821B-7AF3-4B1C-B3FE-45A337B82741}" srcOrd="9" destOrd="0" presId="urn:microsoft.com/office/officeart/2009/3/layout/CircleRelationship"/>
    <dgm:cxn modelId="{639DABF8-5BDE-484F-A747-33E9F42E376F}" type="presParOf" srcId="{1C5C821B-7AF3-4B1C-B3FE-45A337B82741}" destId="{48BC9D73-B86D-4378-970E-5CD650E31618}" srcOrd="0" destOrd="0" presId="urn:microsoft.com/office/officeart/2009/3/layout/CircleRelationship"/>
    <dgm:cxn modelId="{318F3B25-56D7-4CD3-80CD-4ECF6ABE9097}" type="presParOf" srcId="{EC323DFF-E2DA-4381-8948-5F3D2CD82207}" destId="{EB301C3D-F1F9-4A72-AC54-827EBC1AD812}" srcOrd="10" destOrd="0" presId="urn:microsoft.com/office/officeart/2009/3/layout/CircleRelationship"/>
    <dgm:cxn modelId="{5F192FAF-AA29-4119-9D75-AAF74B2D984A}" type="presParOf" srcId="{EC323DFF-E2DA-4381-8948-5F3D2CD82207}" destId="{6B30F03A-93BA-441A-ABF4-25C2455DF7C0}" srcOrd="11" destOrd="0" presId="urn:microsoft.com/office/officeart/2009/3/layout/CircleRelationship"/>
    <dgm:cxn modelId="{FF4ED7F3-8BF5-4BCE-8EC2-0B8ACBB19BC4}" type="presParOf" srcId="{6B30F03A-93BA-441A-ABF4-25C2455DF7C0}" destId="{0DF8FB3E-B0B0-40D8-B039-0C7B496BBA97}" srcOrd="0" destOrd="0" presId="urn:microsoft.com/office/officeart/2009/3/layout/CircleRelationship"/>
    <dgm:cxn modelId="{89500581-5988-46A4-9DF9-3A7B84A68823}" type="presParOf" srcId="{EC323DFF-E2DA-4381-8948-5F3D2CD82207}" destId="{37FA1CD0-A7DC-4E74-BDC2-224405012EB0}" srcOrd="12" destOrd="0" presId="urn:microsoft.com/office/officeart/2009/3/layout/CircleRelationship"/>
    <dgm:cxn modelId="{7957AFA6-FEBB-441D-B867-7098C7F0D056}" type="presParOf" srcId="{37FA1CD0-A7DC-4E74-BDC2-224405012EB0}" destId="{022614F8-042B-41CB-A6A7-8094C903EB2F}" srcOrd="0" destOrd="0" presId="urn:microsoft.com/office/officeart/2009/3/layout/CircleRelationship"/>
    <dgm:cxn modelId="{93B1B3BC-398A-43F6-862B-AA461BA776D1}" type="presParOf" srcId="{EC323DFF-E2DA-4381-8948-5F3D2CD82207}" destId="{BA4661A9-DFAB-468E-97BE-F29D08FF69A9}" srcOrd="13" destOrd="0" presId="urn:microsoft.com/office/officeart/2009/3/layout/CircleRelationship"/>
    <dgm:cxn modelId="{063A3997-1101-4FAD-B1B6-AA0965152552}" type="presParOf" srcId="{BA4661A9-DFAB-468E-97BE-F29D08FF69A9}" destId="{C85BB588-B4E8-4D50-9280-4D4F2686007C}" srcOrd="0"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40066-1B2E-4C4E-80A2-97E86ABFA479}">
      <dsp:nvSpPr>
        <dsp:cNvPr id="0" name=""/>
        <dsp:cNvSpPr/>
      </dsp:nvSpPr>
      <dsp:spPr>
        <a:xfrm>
          <a:off x="129313" y="735315"/>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5B2F71-E638-412C-8147-FC7081E08B04}">
      <dsp:nvSpPr>
        <dsp:cNvPr id="0" name=""/>
        <dsp:cNvSpPr/>
      </dsp:nvSpPr>
      <dsp:spPr>
        <a:xfrm>
          <a:off x="182955" y="817648"/>
          <a:ext cx="671789" cy="61440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5AF25A-E676-44EA-BB66-F2100ACAD1CB}">
      <dsp:nvSpPr>
        <dsp:cNvPr id="0" name=""/>
        <dsp:cNvSpPr/>
      </dsp:nvSpPr>
      <dsp:spPr>
        <a:xfrm>
          <a:off x="1075332" y="735315"/>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HTML</a:t>
          </a:r>
        </a:p>
      </dsp:txBody>
      <dsp:txXfrm>
        <a:off x="1075332" y="735315"/>
        <a:ext cx="1836390" cy="779074"/>
      </dsp:txXfrm>
    </dsp:sp>
    <dsp:sp modelId="{75512A68-FA50-4392-A441-C6EC352FE606}">
      <dsp:nvSpPr>
        <dsp:cNvPr id="0" name=""/>
        <dsp:cNvSpPr/>
      </dsp:nvSpPr>
      <dsp:spPr>
        <a:xfrm>
          <a:off x="3231700" y="735315"/>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5A8E1-258A-4D4B-9D55-24376C0AB360}">
      <dsp:nvSpPr>
        <dsp:cNvPr id="0" name=""/>
        <dsp:cNvSpPr/>
      </dsp:nvSpPr>
      <dsp:spPr>
        <a:xfrm>
          <a:off x="3310633" y="817648"/>
          <a:ext cx="621208" cy="61440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3C7F31-A7C1-43C9-AE27-AAE9100EE1FE}">
      <dsp:nvSpPr>
        <dsp:cNvPr id="0" name=""/>
        <dsp:cNvSpPr/>
      </dsp:nvSpPr>
      <dsp:spPr>
        <a:xfrm>
          <a:off x="4177719" y="735315"/>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CSS</a:t>
          </a:r>
        </a:p>
      </dsp:txBody>
      <dsp:txXfrm>
        <a:off x="4177719" y="735315"/>
        <a:ext cx="1836390" cy="779074"/>
      </dsp:txXfrm>
    </dsp:sp>
    <dsp:sp modelId="{2CA4BD4C-87EF-4944-9E57-97154B3B633C}">
      <dsp:nvSpPr>
        <dsp:cNvPr id="0" name=""/>
        <dsp:cNvSpPr/>
      </dsp:nvSpPr>
      <dsp:spPr>
        <a:xfrm>
          <a:off x="129313" y="2134742"/>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F53AC-3AF2-437B-A5AB-1239ADEC0676}">
      <dsp:nvSpPr>
        <dsp:cNvPr id="0" name=""/>
        <dsp:cNvSpPr/>
      </dsp:nvSpPr>
      <dsp:spPr>
        <a:xfrm>
          <a:off x="233367" y="2219360"/>
          <a:ext cx="570965" cy="60983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03E058-79E0-456E-A0FD-258E317D3D6A}">
      <dsp:nvSpPr>
        <dsp:cNvPr id="0" name=""/>
        <dsp:cNvSpPr/>
      </dsp:nvSpPr>
      <dsp:spPr>
        <a:xfrm>
          <a:off x="1075332" y="2134742"/>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TypeScript</a:t>
          </a:r>
        </a:p>
      </dsp:txBody>
      <dsp:txXfrm>
        <a:off x="1075332" y="2134742"/>
        <a:ext cx="1836390" cy="779074"/>
      </dsp:txXfrm>
    </dsp:sp>
    <dsp:sp modelId="{7089FE6B-57E5-4306-8097-E758E000C828}">
      <dsp:nvSpPr>
        <dsp:cNvPr id="0" name=""/>
        <dsp:cNvSpPr/>
      </dsp:nvSpPr>
      <dsp:spPr>
        <a:xfrm>
          <a:off x="3231700" y="2134742"/>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0BC0F-FFD5-42B5-B952-9316B9364F6F}">
      <dsp:nvSpPr>
        <dsp:cNvPr id="0" name=""/>
        <dsp:cNvSpPr/>
      </dsp:nvSpPr>
      <dsp:spPr>
        <a:xfrm>
          <a:off x="3369592" y="2259605"/>
          <a:ext cx="503289" cy="529348"/>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41000" r="-41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03AFE5-FAA2-4D8A-AEFA-D3C5CB41E5BC}">
      <dsp:nvSpPr>
        <dsp:cNvPr id="0" name=""/>
        <dsp:cNvSpPr/>
      </dsp:nvSpPr>
      <dsp:spPr>
        <a:xfrm>
          <a:off x="4177719" y="2134742"/>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Angular JS</a:t>
          </a:r>
        </a:p>
      </dsp:txBody>
      <dsp:txXfrm>
        <a:off x="4177719" y="2134742"/>
        <a:ext cx="1836390" cy="779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A9CA1B-C7B9-40D6-A5D0-7EA13CA10739}">
      <dsp:nvSpPr>
        <dsp:cNvPr id="0" name=""/>
        <dsp:cNvSpPr/>
      </dsp:nvSpPr>
      <dsp:spPr>
        <a:xfrm>
          <a:off x="575263" y="0"/>
          <a:ext cx="3780314" cy="3558595"/>
        </a:xfrm>
        <a:prstGeom prst="ellipse">
          <a:avLst/>
        </a:prstGeom>
        <a:blipFill>
          <a:blip xmlns:r="http://schemas.openxmlformats.org/officeDocument/2006/relationships" r:embed="rId1"/>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AFEBBA-7C12-4502-9FE2-F6F8F42654D4}">
      <dsp:nvSpPr>
        <dsp:cNvPr id="0" name=""/>
        <dsp:cNvSpPr/>
      </dsp:nvSpPr>
      <dsp:spPr>
        <a:xfrm>
          <a:off x="1515111" y="1868960"/>
          <a:ext cx="1425987" cy="73527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977900">
            <a:lnSpc>
              <a:spcPct val="90000"/>
            </a:lnSpc>
            <a:spcBef>
              <a:spcPct val="0"/>
            </a:spcBef>
            <a:spcAft>
              <a:spcPct val="35000"/>
            </a:spcAft>
            <a:buNone/>
          </a:pPr>
          <a:r>
            <a:rPr lang="en-IN" sz="2200" kern="1200" dirty="0"/>
            <a:t> </a:t>
          </a:r>
        </a:p>
        <a:p>
          <a:pPr marL="0" lvl="0" indent="0" algn="ctr" defTabSz="977900">
            <a:lnSpc>
              <a:spcPct val="90000"/>
            </a:lnSpc>
            <a:spcBef>
              <a:spcPct val="0"/>
            </a:spcBef>
            <a:spcAft>
              <a:spcPct val="35000"/>
            </a:spcAft>
            <a:buNone/>
          </a:pPr>
          <a:endParaRPr lang="en-IN" sz="2200" kern="1200" dirty="0"/>
        </a:p>
      </dsp:txBody>
      <dsp:txXfrm>
        <a:off x="1515111" y="1868960"/>
        <a:ext cx="1425987" cy="7352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EB127-C2F5-4C0D-B108-CC2B3F78F4F1}">
      <dsp:nvSpPr>
        <dsp:cNvPr id="0" name=""/>
        <dsp:cNvSpPr/>
      </dsp:nvSpPr>
      <dsp:spPr>
        <a:xfrm>
          <a:off x="3540750" y="303247"/>
          <a:ext cx="3595725" cy="3595648"/>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Prevent customers from fraudulence</a:t>
          </a:r>
        </a:p>
      </dsp:txBody>
      <dsp:txXfrm>
        <a:off x="4067332" y="829817"/>
        <a:ext cx="2542561" cy="2542508"/>
      </dsp:txXfrm>
    </dsp:sp>
    <dsp:sp modelId="{8A0FF0D8-0AF7-44A4-833E-7EA23A507B5A}">
      <dsp:nvSpPr>
        <dsp:cNvPr id="0" name=""/>
        <dsp:cNvSpPr/>
      </dsp:nvSpPr>
      <dsp:spPr>
        <a:xfrm>
          <a:off x="5544786" y="139894"/>
          <a:ext cx="399896" cy="399889"/>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988BAF3-9DE2-4A25-84FE-B7C476401BC3}">
      <dsp:nvSpPr>
        <dsp:cNvPr id="0" name=""/>
        <dsp:cNvSpPr/>
      </dsp:nvSpPr>
      <dsp:spPr>
        <a:xfrm>
          <a:off x="4597874" y="3632210"/>
          <a:ext cx="289557" cy="28983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288D093-07AF-4EEB-B57C-FB5DA4420E30}">
      <dsp:nvSpPr>
        <dsp:cNvPr id="0" name=""/>
        <dsp:cNvSpPr/>
      </dsp:nvSpPr>
      <dsp:spPr>
        <a:xfrm>
          <a:off x="7320247" y="1762977"/>
          <a:ext cx="289557" cy="28983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99685E2-34CD-4723-A342-ED2D0CA22ECA}">
      <dsp:nvSpPr>
        <dsp:cNvPr id="0" name=""/>
        <dsp:cNvSpPr/>
      </dsp:nvSpPr>
      <dsp:spPr>
        <a:xfrm>
          <a:off x="5934652" y="3940529"/>
          <a:ext cx="399896" cy="399889"/>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82F7230-9226-4387-9620-3DC67223F95C}">
      <dsp:nvSpPr>
        <dsp:cNvPr id="0" name=""/>
        <dsp:cNvSpPr/>
      </dsp:nvSpPr>
      <dsp:spPr>
        <a:xfrm>
          <a:off x="4680127" y="708225"/>
          <a:ext cx="289557" cy="28983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682D7C4-37F7-4CA1-B102-AED7627E9C93}">
      <dsp:nvSpPr>
        <dsp:cNvPr id="0" name=""/>
        <dsp:cNvSpPr/>
      </dsp:nvSpPr>
      <dsp:spPr>
        <a:xfrm>
          <a:off x="3767320" y="2366172"/>
          <a:ext cx="289557" cy="28983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CDD2561-1FC5-4EA6-AD90-3ADAF62A41D1}">
      <dsp:nvSpPr>
        <dsp:cNvPr id="0" name=""/>
        <dsp:cNvSpPr/>
      </dsp:nvSpPr>
      <dsp:spPr>
        <a:xfrm>
          <a:off x="178347" y="81665"/>
          <a:ext cx="2808875" cy="2506850"/>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Access the Global Market</a:t>
          </a:r>
          <a:endParaRPr lang="en-US" sz="1200" b="1" kern="1200" dirty="0"/>
        </a:p>
      </dsp:txBody>
      <dsp:txXfrm>
        <a:off x="589697" y="448785"/>
        <a:ext cx="1986175" cy="1772610"/>
      </dsp:txXfrm>
    </dsp:sp>
    <dsp:sp modelId="{2470B0FE-F3CE-48F3-AE82-73016C487D68}">
      <dsp:nvSpPr>
        <dsp:cNvPr id="0" name=""/>
        <dsp:cNvSpPr/>
      </dsp:nvSpPr>
      <dsp:spPr>
        <a:xfrm>
          <a:off x="5140209" y="720827"/>
          <a:ext cx="399896" cy="399889"/>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8BC9D73-B86D-4378-970E-5CD650E31618}">
      <dsp:nvSpPr>
        <dsp:cNvPr id="0" name=""/>
        <dsp:cNvSpPr/>
      </dsp:nvSpPr>
      <dsp:spPr>
        <a:xfrm>
          <a:off x="2506776" y="2842512"/>
          <a:ext cx="722890" cy="722910"/>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B301C3D-F1F9-4A72-AC54-827EBC1AD812}">
      <dsp:nvSpPr>
        <dsp:cNvPr id="0" name=""/>
        <dsp:cNvSpPr/>
      </dsp:nvSpPr>
      <dsp:spPr>
        <a:xfrm>
          <a:off x="8021726" y="-101797"/>
          <a:ext cx="2272019" cy="2271293"/>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Facilitate transactions</a:t>
          </a:r>
        </a:p>
      </dsp:txBody>
      <dsp:txXfrm>
        <a:off x="8354455" y="230826"/>
        <a:ext cx="1606561" cy="1606047"/>
      </dsp:txXfrm>
    </dsp:sp>
    <dsp:sp modelId="{0DF8FB3E-B0B0-40D8-B039-0C7B496BBA97}">
      <dsp:nvSpPr>
        <dsp:cNvPr id="0" name=""/>
        <dsp:cNvSpPr/>
      </dsp:nvSpPr>
      <dsp:spPr>
        <a:xfrm>
          <a:off x="6805330" y="1274036"/>
          <a:ext cx="399896" cy="399889"/>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22614F8-042B-41CB-A6A7-8094C903EB2F}">
      <dsp:nvSpPr>
        <dsp:cNvPr id="0" name=""/>
        <dsp:cNvSpPr/>
      </dsp:nvSpPr>
      <dsp:spPr>
        <a:xfrm>
          <a:off x="2231931" y="3702779"/>
          <a:ext cx="289557" cy="28983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85BB588-B4E8-4D50-9280-4D4F2686007C}">
      <dsp:nvSpPr>
        <dsp:cNvPr id="0" name=""/>
        <dsp:cNvSpPr/>
      </dsp:nvSpPr>
      <dsp:spPr>
        <a:xfrm>
          <a:off x="5119478" y="3290287"/>
          <a:ext cx="289557" cy="28983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5/29/2022</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5/29/2022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724031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5</a:t>
            </a:fld>
            <a:endParaRPr lang="en-US" dirty="0"/>
          </a:p>
        </p:txBody>
      </p:sp>
    </p:spTree>
    <p:extLst>
      <p:ext uri="{BB962C8B-B14F-4D97-AF65-F5344CB8AC3E}">
        <p14:creationId xmlns:p14="http://schemas.microsoft.com/office/powerpoint/2010/main" val="173010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8</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5/29/2022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5/29/2022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5/29/2022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5/29/2022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5/29/2022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6.jpg"/><Relationship Id="rId9" Type="http://schemas.microsoft.com/office/2007/relationships/diagramDrawing" Target="../diagrams/drawing1.xml"/><Relationship Id="rId14"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2.jp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0" y="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2368178" y="896779"/>
            <a:ext cx="7197726" cy="2421464"/>
          </a:xfrm>
        </p:spPr>
        <p:txBody>
          <a:bodyPr>
            <a:normAutofit/>
          </a:bodyPr>
          <a:lstStyle/>
          <a:p>
            <a:pPr algn="ctr"/>
            <a:r>
              <a:rPr lang="en-US" b="1" dirty="0"/>
              <a:t>Welcome to </a:t>
            </a:r>
            <a:r>
              <a:rPr lang="en-US" b="1" dirty="0" err="1"/>
              <a:t>Shopist</a:t>
            </a:r>
            <a:endParaRPr lang="en-US" b="1" dirty="0"/>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2497137" y="3307820"/>
            <a:ext cx="7197726" cy="1405467"/>
          </a:xfrm>
        </p:spPr>
        <p:txBody>
          <a:bodyPr>
            <a:normAutofit/>
          </a:bodyPr>
          <a:lstStyle/>
          <a:p>
            <a:pPr algn="ctr"/>
            <a:r>
              <a:rPr lang="en-US" dirty="0">
                <a:solidFill>
                  <a:schemeClr val="accent1">
                    <a:lumMod val="40000"/>
                    <a:lumOff val="60000"/>
                  </a:schemeClr>
                </a:solidFill>
              </a:rPr>
              <a:t>Our very own e-commerce web development project. Created by </a:t>
            </a:r>
            <a:r>
              <a:rPr lang="en-US" dirty="0" err="1">
                <a:solidFill>
                  <a:schemeClr val="accent1">
                    <a:lumMod val="40000"/>
                    <a:lumOff val="60000"/>
                  </a:schemeClr>
                </a:solidFill>
              </a:rPr>
              <a:t>divyanshu</a:t>
            </a:r>
            <a:r>
              <a:rPr lang="en-US" dirty="0">
                <a:solidFill>
                  <a:schemeClr val="accent1">
                    <a:lumMod val="40000"/>
                    <a:lumOff val="60000"/>
                  </a:schemeClr>
                </a:solidFill>
              </a:rPr>
              <a:t> rai, </a:t>
            </a:r>
            <a:r>
              <a:rPr lang="en-US" dirty="0" err="1">
                <a:solidFill>
                  <a:schemeClr val="accent1">
                    <a:lumMod val="40000"/>
                    <a:lumOff val="60000"/>
                  </a:schemeClr>
                </a:solidFill>
              </a:rPr>
              <a:t>Shaurya</a:t>
            </a:r>
            <a:r>
              <a:rPr lang="en-US" dirty="0">
                <a:solidFill>
                  <a:schemeClr val="accent1">
                    <a:lumMod val="40000"/>
                    <a:lumOff val="60000"/>
                  </a:schemeClr>
                </a:solidFill>
              </a:rPr>
              <a:t> </a:t>
            </a:r>
            <a:r>
              <a:rPr lang="en-US" dirty="0" err="1">
                <a:solidFill>
                  <a:schemeClr val="accent1">
                    <a:lumMod val="40000"/>
                    <a:lumOff val="60000"/>
                  </a:schemeClr>
                </a:solidFill>
              </a:rPr>
              <a:t>omar</a:t>
            </a:r>
            <a:r>
              <a:rPr lang="en-US" dirty="0">
                <a:solidFill>
                  <a:schemeClr val="accent1">
                    <a:lumMod val="40000"/>
                    <a:lumOff val="60000"/>
                  </a:schemeClr>
                </a:solidFill>
              </a:rPr>
              <a:t> and </a:t>
            </a:r>
            <a:r>
              <a:rPr lang="en-US" dirty="0" err="1">
                <a:solidFill>
                  <a:schemeClr val="accent1">
                    <a:lumMod val="40000"/>
                    <a:lumOff val="60000"/>
                  </a:schemeClr>
                </a:solidFill>
              </a:rPr>
              <a:t>shivam</a:t>
            </a:r>
            <a:r>
              <a:rPr lang="en-US" dirty="0">
                <a:solidFill>
                  <a:schemeClr val="accent1">
                    <a:lumMod val="40000"/>
                    <a:lumOff val="60000"/>
                  </a:schemeClr>
                </a:solidFill>
              </a:rPr>
              <a:t> Tiwari.</a:t>
            </a:r>
          </a:p>
          <a:p>
            <a:endParaRPr lang="en-US" dirty="0">
              <a:solidFill>
                <a:schemeClr val="accent1">
                  <a:lumMod val="40000"/>
                  <a:lumOff val="60000"/>
                </a:schemeClr>
              </a:solidFill>
            </a:endParaRPr>
          </a:p>
        </p:txBody>
      </p:sp>
      <p:pic>
        <p:nvPicPr>
          <p:cNvPr id="6" name="Picture 5">
            <a:extLst>
              <a:ext uri="{FF2B5EF4-FFF2-40B4-BE49-F238E27FC236}">
                <a16:creationId xmlns:a16="http://schemas.microsoft.com/office/drawing/2014/main" id="{31A47DC1-BEA4-A707-FB05-B0DA00D35369}"/>
              </a:ext>
            </a:extLst>
          </p:cNvPr>
          <p:cNvPicPr>
            <a:picLocks noChangeAspect="1"/>
          </p:cNvPicPr>
          <p:nvPr/>
        </p:nvPicPr>
        <p:blipFill>
          <a:blip r:embed="rId4"/>
          <a:stretch>
            <a:fillRect/>
          </a:stretch>
        </p:blipFill>
        <p:spPr>
          <a:xfrm>
            <a:off x="5172828" y="1393492"/>
            <a:ext cx="1846343" cy="1038568"/>
          </a:xfrm>
          <a:prstGeom prst="rect">
            <a:avLst/>
          </a:prstGeom>
        </p:spPr>
      </p:pic>
    </p:spTree>
    <p:extLst>
      <p:ext uri="{BB962C8B-B14F-4D97-AF65-F5344CB8AC3E}">
        <p14:creationId xmlns:p14="http://schemas.microsoft.com/office/powerpoint/2010/main" val="3417721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5AF6-98E9-682D-287D-FA44B82B13A1}"/>
              </a:ext>
            </a:extLst>
          </p:cNvPr>
          <p:cNvSpPr>
            <a:spLocks noGrp="1"/>
          </p:cNvSpPr>
          <p:nvPr>
            <p:ph type="title"/>
          </p:nvPr>
        </p:nvSpPr>
        <p:spPr/>
        <p:txBody>
          <a:bodyPr>
            <a:normAutofit/>
          </a:bodyPr>
          <a:lstStyle/>
          <a:p>
            <a:r>
              <a:rPr lang="en-IN" sz="5400" dirty="0"/>
              <a:t>Objectives</a:t>
            </a:r>
          </a:p>
        </p:txBody>
      </p:sp>
      <p:sp>
        <p:nvSpPr>
          <p:cNvPr id="3" name="Content Placeholder 2">
            <a:extLst>
              <a:ext uri="{FF2B5EF4-FFF2-40B4-BE49-F238E27FC236}">
                <a16:creationId xmlns:a16="http://schemas.microsoft.com/office/drawing/2014/main" id="{6272F9A3-D0CF-7297-ACB8-CA2AC5843DB7}"/>
              </a:ext>
            </a:extLst>
          </p:cNvPr>
          <p:cNvSpPr>
            <a:spLocks noGrp="1"/>
          </p:cNvSpPr>
          <p:nvPr>
            <p:ph idx="1"/>
          </p:nvPr>
        </p:nvSpPr>
        <p:spPr>
          <a:xfrm>
            <a:off x="1" y="2142066"/>
            <a:ext cx="10817226" cy="4715933"/>
          </a:xfrm>
        </p:spPr>
        <p:txBody>
          <a:bodyPr/>
          <a:lstStyle/>
          <a:p>
            <a:r>
              <a:rPr lang="en-IN" dirty="0"/>
              <a:t>This project was solely developed to provide the customers a good online purchase experience in the times of Amazon and Flipkart.</a:t>
            </a:r>
          </a:p>
          <a:p>
            <a:r>
              <a:rPr lang="en-IN" dirty="0"/>
              <a:t>This website will provide all the stuff directly from the manufacturers, cutting all the middlemen cost and making it cost effective.</a:t>
            </a:r>
          </a:p>
          <a:p>
            <a:r>
              <a:rPr lang="en-IN" dirty="0"/>
              <a:t>This project is made using the latest technologies, and the backend of the project will contain appropriate load balancing that will handle a large amount of customers at the same time.</a:t>
            </a:r>
          </a:p>
          <a:p>
            <a:r>
              <a:rPr lang="en-US" dirty="0"/>
              <a:t>The web portal will have an online interface in the form of an e-commerce website that will allow users to buy goods from the merchants and in future, will let people sell stuff too.</a:t>
            </a:r>
            <a:r>
              <a:rPr lang="en-IN" dirty="0"/>
              <a:t> </a:t>
            </a:r>
          </a:p>
          <a:p>
            <a:r>
              <a:rPr lang="en-US" dirty="0"/>
              <a:t>The website will provide buyers with information about the various products that are for sale. The information will include prices, product descriptions, stock availability as well as photographs of the products. </a:t>
            </a:r>
            <a:endParaRPr lang="en-IN" dirty="0"/>
          </a:p>
          <a:p>
            <a:endParaRPr lang="en-IN" dirty="0"/>
          </a:p>
        </p:txBody>
      </p:sp>
    </p:spTree>
    <p:extLst>
      <p:ext uri="{BB962C8B-B14F-4D97-AF65-F5344CB8AC3E}">
        <p14:creationId xmlns:p14="http://schemas.microsoft.com/office/powerpoint/2010/main" val="4132010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1456267"/>
          </a:xfrm>
        </p:spPr>
        <p:txBody>
          <a:bodyPr>
            <a:normAutofit/>
          </a:bodyPr>
          <a:lstStyle/>
          <a:p>
            <a:r>
              <a:rPr lang="en-US" dirty="0"/>
              <a:t>Technologies used</a:t>
            </a:r>
            <a:endParaRPr lang="ru-RU" dirty="0"/>
          </a:p>
        </p:txBody>
      </p:sp>
      <p:pic>
        <p:nvPicPr>
          <p:cNvPr id="4" name="Picture 3">
            <a:extLst>
              <a:ext uri="{FF2B5EF4-FFF2-40B4-BE49-F238E27FC236}">
                <a16:creationId xmlns:a16="http://schemas.microsoft.com/office/drawing/2014/main" id="{D4F2268B-BB87-42FB-B84F-C145C01B497A}"/>
              </a:ext>
            </a:extLst>
          </p:cNvPr>
          <p:cNvPicPr>
            <a:picLocks noChangeAspect="1"/>
          </p:cNvPicPr>
          <p:nvPr/>
        </p:nvPicPr>
        <p:blipFill>
          <a:blip r:embed="rId4"/>
          <a:srcRect l="9482" r="9482"/>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aphicFrame>
        <p:nvGraphicFramePr>
          <p:cNvPr id="5" name="Content Placeholder 4" descr="SmartArt graphic">
            <a:extLst>
              <a:ext uri="{FF2B5EF4-FFF2-40B4-BE49-F238E27FC236}">
                <a16:creationId xmlns:a16="http://schemas.microsoft.com/office/drawing/2014/main" id="{C983627E-F26C-354F-BF0A-ECCD7E968A2B}"/>
              </a:ext>
            </a:extLst>
          </p:cNvPr>
          <p:cNvGraphicFramePr>
            <a:graphicFrameLocks noGrp="1"/>
          </p:cNvGraphicFramePr>
          <p:nvPr>
            <p:ph idx="1"/>
            <p:extLst>
              <p:ext uri="{D42A27DB-BD31-4B8C-83A1-F6EECF244321}">
                <p14:modId xmlns:p14="http://schemas.microsoft.com/office/powerpoint/2010/main" val="3453420082"/>
              </p:ext>
            </p:extLst>
          </p:nvPr>
        </p:nvGraphicFramePr>
        <p:xfrm>
          <a:off x="685801" y="2142067"/>
          <a:ext cx="6143423" cy="36491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8" name="Diagram 7">
            <a:extLst>
              <a:ext uri="{FF2B5EF4-FFF2-40B4-BE49-F238E27FC236}">
                <a16:creationId xmlns:a16="http://schemas.microsoft.com/office/drawing/2014/main" id="{3BA0D203-634F-46F4-3406-CC466705E228}"/>
              </a:ext>
            </a:extLst>
          </p:cNvPr>
          <p:cNvGraphicFramePr/>
          <p:nvPr>
            <p:extLst>
              <p:ext uri="{D42A27DB-BD31-4B8C-83A1-F6EECF244321}">
                <p14:modId xmlns:p14="http://schemas.microsoft.com/office/powerpoint/2010/main" val="2546241990"/>
              </p:ext>
            </p:extLst>
          </p:nvPr>
        </p:nvGraphicFramePr>
        <p:xfrm>
          <a:off x="7853494" y="0"/>
          <a:ext cx="4456210" cy="359977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913824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0" y="1"/>
            <a:ext cx="7619999" cy="1986844"/>
          </a:xfrm>
        </p:spPr>
        <p:txBody>
          <a:bodyPr/>
          <a:lstStyle/>
          <a:p>
            <a:r>
              <a:rPr lang="en-US" dirty="0"/>
              <a:t>Expansion of ecommerce industry in 21</a:t>
            </a:r>
            <a:r>
              <a:rPr lang="en-US" baseline="30000" dirty="0"/>
              <a:t>st</a:t>
            </a:r>
            <a:r>
              <a:rPr lang="en-US" dirty="0"/>
              <a:t> century</a:t>
            </a:r>
          </a:p>
        </p:txBody>
      </p:sp>
      <p:graphicFrame>
        <p:nvGraphicFramePr>
          <p:cNvPr id="6" name="Content Placeholder 5" descr="Chart">
            <a:extLst>
              <a:ext uri="{FF2B5EF4-FFF2-40B4-BE49-F238E27FC236}">
                <a16:creationId xmlns:a16="http://schemas.microsoft.com/office/drawing/2014/main" id="{B969B0A3-888C-49AE-AB43-78DF29C9BE9B}"/>
              </a:ext>
            </a:extLst>
          </p:cNvPr>
          <p:cNvGraphicFramePr>
            <a:graphicFrameLocks noGrp="1"/>
          </p:cNvGraphicFramePr>
          <p:nvPr>
            <p:ph idx="1"/>
            <p:extLst>
              <p:ext uri="{D42A27DB-BD31-4B8C-83A1-F6EECF244321}">
                <p14:modId xmlns:p14="http://schemas.microsoft.com/office/powerpoint/2010/main" val="291038205"/>
              </p:ext>
            </p:extLst>
          </p:nvPr>
        </p:nvGraphicFramePr>
        <p:xfrm>
          <a:off x="612118" y="2171700"/>
          <a:ext cx="10436882" cy="3619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29390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Grp="1" noChangeAspect="1"/>
          </p:cNvPicPr>
          <p:nvPr>
            <p:ph sz="half" idx="1"/>
          </p:nvPr>
        </p:nvPicPr>
        <p:blipFill rotWithShape="1">
          <a:blip r:embed="rId3"/>
          <a:srcRect t="4555" b="4555"/>
          <a:stretch/>
        </p:blipFill>
        <p:spPr>
          <a:xfrm>
            <a:off x="-600" y="-1226"/>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p:spPr>
      </p:pic>
      <p:graphicFrame>
        <p:nvGraphicFramePr>
          <p:cNvPr id="5" name="Content Placeholder 4" descr="SmartArt graphic">
            <a:extLst>
              <a:ext uri="{FF2B5EF4-FFF2-40B4-BE49-F238E27FC236}">
                <a16:creationId xmlns:a16="http://schemas.microsoft.com/office/drawing/2014/main" id="{21A182E9-AC38-4344-9247-5AB4B8F03A26}"/>
              </a:ext>
            </a:extLst>
          </p:cNvPr>
          <p:cNvGraphicFramePr>
            <a:graphicFrameLocks noGrp="1"/>
          </p:cNvGraphicFramePr>
          <p:nvPr>
            <p:ph sz="half" idx="2"/>
            <p:extLst>
              <p:ext uri="{D42A27DB-BD31-4B8C-83A1-F6EECF244321}">
                <p14:modId xmlns:p14="http://schemas.microsoft.com/office/powerpoint/2010/main" val="1171554905"/>
              </p:ext>
            </p:extLst>
          </p:nvPr>
        </p:nvGraphicFramePr>
        <p:xfrm>
          <a:off x="695324" y="1981201"/>
          <a:ext cx="11020425" cy="42005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2408903" y="787400"/>
            <a:ext cx="7390680" cy="1278467"/>
          </a:xfrm>
        </p:spPr>
        <p:txBody>
          <a:bodyPr vert="horz" lIns="91440" tIns="45720" rIns="91440" bIns="45720" rtlCol="0" anchor="ctr">
            <a:normAutofit/>
          </a:bodyPr>
          <a:lstStyle/>
          <a:p>
            <a:pPr algn="ctr"/>
            <a:r>
              <a:rPr lang="en-US" dirty="0"/>
              <a:t>FEASIBILITY OF PROJECT</a:t>
            </a:r>
          </a:p>
        </p:txBody>
      </p:sp>
    </p:spTree>
    <p:extLst>
      <p:ext uri="{BB962C8B-B14F-4D97-AF65-F5344CB8AC3E}">
        <p14:creationId xmlns:p14="http://schemas.microsoft.com/office/powerpoint/2010/main" val="1974828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C32788-FF72-5D54-7975-57631A0A8304}"/>
              </a:ext>
            </a:extLst>
          </p:cNvPr>
          <p:cNvSpPr>
            <a:spLocks noGrp="1"/>
          </p:cNvSpPr>
          <p:nvPr>
            <p:ph type="ctrTitle" idx="4294967295"/>
          </p:nvPr>
        </p:nvSpPr>
        <p:spPr>
          <a:xfrm>
            <a:off x="0" y="1"/>
            <a:ext cx="12192000" cy="1343024"/>
          </a:xfrm>
        </p:spPr>
        <p:txBody>
          <a:bodyPr/>
          <a:lstStyle/>
          <a:p>
            <a:pPr algn="ctr"/>
            <a:r>
              <a:rPr lang="en-IN" dirty="0"/>
              <a:t>landing page</a:t>
            </a:r>
          </a:p>
        </p:txBody>
      </p:sp>
      <p:pic>
        <p:nvPicPr>
          <p:cNvPr id="8" name="Picture 7">
            <a:extLst>
              <a:ext uri="{FF2B5EF4-FFF2-40B4-BE49-F238E27FC236}">
                <a16:creationId xmlns:a16="http://schemas.microsoft.com/office/drawing/2014/main" id="{99E9663C-80E7-9A35-AABF-70AA7AEACA04}"/>
              </a:ext>
            </a:extLst>
          </p:cNvPr>
          <p:cNvPicPr>
            <a:picLocks noChangeAspect="1"/>
          </p:cNvPicPr>
          <p:nvPr/>
        </p:nvPicPr>
        <p:blipFill>
          <a:blip r:embed="rId2"/>
          <a:stretch>
            <a:fillRect/>
          </a:stretch>
        </p:blipFill>
        <p:spPr>
          <a:xfrm>
            <a:off x="1323440" y="1343025"/>
            <a:ext cx="9545120" cy="5514976"/>
          </a:xfrm>
          <a:prstGeom prst="rect">
            <a:avLst/>
          </a:prstGeom>
        </p:spPr>
      </p:pic>
    </p:spTree>
    <p:extLst>
      <p:ext uri="{BB962C8B-B14F-4D97-AF65-F5344CB8AC3E}">
        <p14:creationId xmlns:p14="http://schemas.microsoft.com/office/powerpoint/2010/main" val="2424323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B8C68-727F-9D5D-B84A-B34C5AC73746}"/>
              </a:ext>
            </a:extLst>
          </p:cNvPr>
          <p:cNvSpPr>
            <a:spLocks noGrp="1"/>
          </p:cNvSpPr>
          <p:nvPr>
            <p:ph type="title"/>
          </p:nvPr>
        </p:nvSpPr>
        <p:spPr/>
        <p:txBody>
          <a:bodyPr/>
          <a:lstStyle/>
          <a:p>
            <a:r>
              <a:rPr lang="en-IN" dirty="0"/>
              <a:t>FUTURE SCOPE</a:t>
            </a:r>
          </a:p>
        </p:txBody>
      </p:sp>
      <p:sp>
        <p:nvSpPr>
          <p:cNvPr id="3" name="Content Placeholder 2">
            <a:extLst>
              <a:ext uri="{FF2B5EF4-FFF2-40B4-BE49-F238E27FC236}">
                <a16:creationId xmlns:a16="http://schemas.microsoft.com/office/drawing/2014/main" id="{1AB2C5E3-68AC-746F-9EDF-F5E6ACD4858D}"/>
              </a:ext>
            </a:extLst>
          </p:cNvPr>
          <p:cNvSpPr>
            <a:spLocks noGrp="1"/>
          </p:cNvSpPr>
          <p:nvPr>
            <p:ph idx="1"/>
          </p:nvPr>
        </p:nvSpPr>
        <p:spPr>
          <a:xfrm>
            <a:off x="685801" y="2142067"/>
            <a:ext cx="10410824" cy="4715933"/>
          </a:xfrm>
        </p:spPr>
        <p:txBody>
          <a:bodyPr>
            <a:normAutofit/>
          </a:bodyPr>
          <a:lstStyle/>
          <a:p>
            <a:pPr algn="just"/>
            <a:r>
              <a:rPr lang="en-US" b="0" i="0" dirty="0">
                <a:effectLst/>
                <a:latin typeface="Georgia" panose="02040502050405020303" pitchFamily="18" charset="0"/>
              </a:rPr>
              <a:t>We'll eventually use Node.js to implement an anti-fraud system that will help users make secure transactions.</a:t>
            </a:r>
          </a:p>
          <a:p>
            <a:pPr marL="0" indent="0" algn="just">
              <a:buNone/>
            </a:pPr>
            <a:endParaRPr lang="en-US" dirty="0">
              <a:latin typeface="Georgia" panose="02040502050405020303" pitchFamily="18" charset="0"/>
            </a:endParaRPr>
          </a:p>
          <a:p>
            <a:pPr algn="just"/>
            <a:r>
              <a:rPr lang="en-US" dirty="0"/>
              <a:t>There is enough scope for online businesses in the future if clients  understand the Indian shoppers’ psyche and cater to their needs</a:t>
            </a:r>
            <a:r>
              <a:rPr lang="en-US" dirty="0">
                <a:latin typeface="Georgia" panose="02040502050405020303" pitchFamily="18" charset="0"/>
              </a:rPr>
              <a:t>.</a:t>
            </a:r>
          </a:p>
          <a:p>
            <a:pPr algn="just"/>
            <a:endParaRPr lang="en-US" dirty="0">
              <a:latin typeface="Georgia" panose="02040502050405020303" pitchFamily="18" charset="0"/>
            </a:endParaRPr>
          </a:p>
          <a:p>
            <a:pPr algn="just"/>
            <a:r>
              <a:rPr lang="en-US" sz="1600" b="0" i="0" dirty="0">
                <a:effectLst/>
                <a:latin typeface="Poppins" panose="020B0502040204020203" pitchFamily="2" charset="0"/>
              </a:rPr>
              <a:t>Online storefronts are open 24/7 to serve customers – no more worrying about missing out because of holidays, strikes, or even lockdowns. So it means that our e-commerce website portal will prove to be even more </a:t>
            </a:r>
            <a:r>
              <a:rPr lang="en-US" sz="1600" dirty="0">
                <a:latin typeface="Poppins" panose="020B0502040204020203" pitchFamily="2" charset="0"/>
              </a:rPr>
              <a:t>f</a:t>
            </a:r>
            <a:r>
              <a:rPr lang="en-US" sz="1600" b="0" i="0" dirty="0">
                <a:effectLst/>
                <a:latin typeface="Poppins" panose="020B0502040204020203" pitchFamily="2" charset="0"/>
              </a:rPr>
              <a:t>ruitful than any other offline/window store.</a:t>
            </a:r>
          </a:p>
          <a:p>
            <a:pPr marL="0" indent="0" algn="just">
              <a:buNone/>
            </a:pPr>
            <a:endParaRPr lang="en-US" sz="1600" b="0" i="0" dirty="0">
              <a:effectLst/>
              <a:latin typeface="Poppins" panose="020B0502040204020203" pitchFamily="2" charset="0"/>
            </a:endParaRPr>
          </a:p>
          <a:p>
            <a:pPr algn="just"/>
            <a:r>
              <a:rPr lang="en-US" sz="1600" dirty="0">
                <a:latin typeface="Poppins" panose="020B0502040204020203" pitchFamily="2" charset="0"/>
              </a:rPr>
              <a:t>In the coming time we will add a database of merchandise with photos, product descriptions and stock information. This database will also contain all relevant merchant and customer information.</a:t>
            </a:r>
            <a:endParaRPr lang="en-US" sz="1600" b="0" i="0" dirty="0">
              <a:effectLst/>
              <a:latin typeface="Poppins" panose="020B0502040204020203" pitchFamily="2" charset="0"/>
            </a:endParaRPr>
          </a:p>
          <a:p>
            <a:pPr algn="just"/>
            <a:endParaRPr lang="en-IN" dirty="0"/>
          </a:p>
        </p:txBody>
      </p:sp>
    </p:spTree>
    <p:extLst>
      <p:ext uri="{BB962C8B-B14F-4D97-AF65-F5344CB8AC3E}">
        <p14:creationId xmlns:p14="http://schemas.microsoft.com/office/powerpoint/2010/main" val="321410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1809730" y="-24764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4229100"/>
            <a:ext cx="7197726" cy="762000"/>
          </a:xfrm>
        </p:spPr>
        <p:txBody>
          <a:bodyPr>
            <a:normAutofit fontScale="90000"/>
          </a:bodyPr>
          <a:lstStyle/>
          <a:p>
            <a:r>
              <a:rPr lang="en-US" dirty="0"/>
              <a:t>Thank You!</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3962399" y="5067300"/>
            <a:ext cx="7197726" cy="1333499"/>
          </a:xfrm>
        </p:spPr>
        <p:txBody>
          <a:bodyPr>
            <a:normAutofit/>
          </a:bodyPr>
          <a:lstStyle/>
          <a:p>
            <a:r>
              <a:rPr lang="en-US" dirty="0">
                <a:solidFill>
                  <a:schemeClr val="accent1">
                    <a:lumMod val="40000"/>
                    <a:lumOff val="60000"/>
                  </a:schemeClr>
                </a:solidFill>
              </a:rPr>
              <a:t>SHIVAM TIWARI – 191500763 (k)</a:t>
            </a:r>
          </a:p>
          <a:p>
            <a:r>
              <a:rPr lang="en-US" dirty="0">
                <a:solidFill>
                  <a:schemeClr val="accent1">
                    <a:lumMod val="40000"/>
                    <a:lumOff val="60000"/>
                  </a:schemeClr>
                </a:solidFill>
              </a:rPr>
              <a:t>SHAURYA OMAR – 191500278(l)</a:t>
            </a:r>
          </a:p>
          <a:p>
            <a:r>
              <a:rPr lang="en-US" dirty="0">
                <a:solidFill>
                  <a:schemeClr val="accent1">
                    <a:lumMod val="40000"/>
                    <a:lumOff val="60000"/>
                  </a:schemeClr>
                </a:solidFill>
              </a:rPr>
              <a:t>DIVYANSHU RAI – 191500278(m)</a:t>
            </a:r>
          </a:p>
          <a:p>
            <a:endParaRPr lang="en-US" dirty="0">
              <a:solidFill>
                <a:schemeClr val="accent1">
                  <a:lumMod val="40000"/>
                  <a:lumOff val="60000"/>
                </a:schemeClr>
              </a:solidFill>
            </a:endParaRPr>
          </a:p>
        </p:txBody>
      </p:sp>
    </p:spTree>
    <p:extLst>
      <p:ext uri="{BB962C8B-B14F-4D97-AF65-F5344CB8AC3E}">
        <p14:creationId xmlns:p14="http://schemas.microsoft.com/office/powerpoint/2010/main" val="29399308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2.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Future design</Template>
  <TotalTime>286</TotalTime>
  <Words>356</Words>
  <Application>Microsoft Office PowerPoint</Application>
  <PresentationFormat>Widescreen</PresentationFormat>
  <Paragraphs>37</Paragraphs>
  <Slides>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Georgia</vt:lpstr>
      <vt:lpstr>Poppins</vt:lpstr>
      <vt:lpstr>Celestial</vt:lpstr>
      <vt:lpstr>Welcome to Shopist</vt:lpstr>
      <vt:lpstr>Objectives</vt:lpstr>
      <vt:lpstr>Technologies used</vt:lpstr>
      <vt:lpstr>Expansion of ecommerce industry in 21st century</vt:lpstr>
      <vt:lpstr>FEASIBILITY OF PROJECT</vt:lpstr>
      <vt:lpstr>landing page</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Shopist</dc:title>
  <dc:creator>DIVYANSHU RAI</dc:creator>
  <cp:lastModifiedBy>DIVYANSHU RAI</cp:lastModifiedBy>
  <cp:revision>2</cp:revision>
  <dcterms:created xsi:type="dcterms:W3CDTF">2022-05-29T13:38:17Z</dcterms:created>
  <dcterms:modified xsi:type="dcterms:W3CDTF">2022-05-29T18:24:49Z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